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4" r:id="rId5"/>
    <p:sldMasterId id="2147483675" r:id="rId6"/>
    <p:sldMasterId id="2147483676" r:id="rId7"/>
    <p:sldMasterId id="2147483677"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Lst>
  <p:sldSz cy="5143500" cx="9144000"/>
  <p:notesSz cx="6858000" cy="9144000"/>
  <p:embeddedFontLst>
    <p:embeddedFont>
      <p:font typeface="Tahoma"/>
      <p:regular r:id="rId31"/>
      <p:bold r:id="rId32"/>
    </p:embeddedFont>
    <p:embeddedFont>
      <p:font typeface="Arial Black"/>
      <p:regular r:id="rId33"/>
    </p:embeddedFont>
    <p:embeddedFont>
      <p:font typeface="Comfortaa"/>
      <p:regular r:id="rId34"/>
      <p:bold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AC2E954-04F0-4D1A-B845-1C3C56A83447}">
  <a:tblStyle styleId="{6AC2E954-04F0-4D1A-B845-1C3C56A8344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1" Type="http://schemas.openxmlformats.org/officeDocument/2006/relationships/theme" Target="theme/theme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0.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font" Target="fonts/Tahoma-regular.fntdata"/><Relationship Id="rId30" Type="http://schemas.openxmlformats.org/officeDocument/2006/relationships/slide" Target="slides/slide21.xml"/><Relationship Id="rId11" Type="http://schemas.openxmlformats.org/officeDocument/2006/relationships/slide" Target="slides/slide2.xml"/><Relationship Id="rId33" Type="http://schemas.openxmlformats.org/officeDocument/2006/relationships/font" Target="fonts/ArialBlack-regular.fntdata"/><Relationship Id="rId10" Type="http://schemas.openxmlformats.org/officeDocument/2006/relationships/slide" Target="slides/slide1.xml"/><Relationship Id="rId32" Type="http://schemas.openxmlformats.org/officeDocument/2006/relationships/font" Target="fonts/Tahoma-bold.fntdata"/><Relationship Id="rId13" Type="http://schemas.openxmlformats.org/officeDocument/2006/relationships/slide" Target="slides/slide4.xml"/><Relationship Id="rId35" Type="http://schemas.openxmlformats.org/officeDocument/2006/relationships/font" Target="fonts/Comfortaa-bold.fntdata"/><Relationship Id="rId12" Type="http://schemas.openxmlformats.org/officeDocument/2006/relationships/slide" Target="slides/slide3.xml"/><Relationship Id="rId34" Type="http://schemas.openxmlformats.org/officeDocument/2006/relationships/font" Target="fonts/Comfortaa-regular.fntdata"/><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notes"/>
          <p:cNvSpPr/>
          <p:nvPr>
            <p:ph idx="2" type="sldImg"/>
          </p:nvPr>
        </p:nvSpPr>
        <p:spPr>
          <a:xfrm>
            <a:off x="327025" y="687321"/>
            <a:ext cx="6204000" cy="3427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8" name="Google Shape;138;p1:notes"/>
          <p:cNvSpPr txBox="1"/>
          <p:nvPr>
            <p:ph idx="1" type="body"/>
          </p:nvPr>
        </p:nvSpPr>
        <p:spPr>
          <a:xfrm>
            <a:off x="685800" y="4343406"/>
            <a:ext cx="5486400" cy="41148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139" name="Google Shape;139;p1:notes"/>
          <p:cNvSpPr txBox="1"/>
          <p:nvPr>
            <p:ph idx="12" type="sldNum"/>
          </p:nvPr>
        </p:nvSpPr>
        <p:spPr>
          <a:xfrm>
            <a:off x="3884613" y="8685226"/>
            <a:ext cx="2971800" cy="4572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238e3e9da9_0_302:notes"/>
          <p:cNvSpPr/>
          <p:nvPr>
            <p:ph idx="2" type="sldImg"/>
          </p:nvPr>
        </p:nvSpPr>
        <p:spPr>
          <a:xfrm>
            <a:off x="327025" y="687321"/>
            <a:ext cx="6204000" cy="3427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3" name="Google Shape;213;g2238e3e9da9_0_302:notes"/>
          <p:cNvSpPr txBox="1"/>
          <p:nvPr>
            <p:ph idx="1" type="body"/>
          </p:nvPr>
        </p:nvSpPr>
        <p:spPr>
          <a:xfrm>
            <a:off x="685800" y="4343406"/>
            <a:ext cx="5486400" cy="41148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a:p>
        </p:txBody>
      </p:sp>
      <p:sp>
        <p:nvSpPr>
          <p:cNvPr id="214" name="Google Shape;214;g2238e3e9da9_0_302:notes"/>
          <p:cNvSpPr txBox="1"/>
          <p:nvPr>
            <p:ph idx="12" type="sldNum"/>
          </p:nvPr>
        </p:nvSpPr>
        <p:spPr>
          <a:xfrm>
            <a:off x="3884613" y="8685226"/>
            <a:ext cx="2971800" cy="4572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238e3e9da9_0_310:notes"/>
          <p:cNvSpPr/>
          <p:nvPr>
            <p:ph idx="2" type="sldImg"/>
          </p:nvPr>
        </p:nvSpPr>
        <p:spPr>
          <a:xfrm>
            <a:off x="327025" y="687321"/>
            <a:ext cx="6204000" cy="3427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2" name="Google Shape;222;g2238e3e9da9_0_310:notes"/>
          <p:cNvSpPr txBox="1"/>
          <p:nvPr>
            <p:ph idx="1" type="body"/>
          </p:nvPr>
        </p:nvSpPr>
        <p:spPr>
          <a:xfrm>
            <a:off x="685800" y="4343406"/>
            <a:ext cx="5486400" cy="41148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a:p>
        </p:txBody>
      </p:sp>
      <p:sp>
        <p:nvSpPr>
          <p:cNvPr id="223" name="Google Shape;223;g2238e3e9da9_0_310:notes"/>
          <p:cNvSpPr txBox="1"/>
          <p:nvPr>
            <p:ph idx="12" type="sldNum"/>
          </p:nvPr>
        </p:nvSpPr>
        <p:spPr>
          <a:xfrm>
            <a:off x="3884613" y="8685226"/>
            <a:ext cx="2971800" cy="4572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9213d6f2a3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9213d6f2a3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g29213d6f2a3_0_0: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9213d6f2a3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9213d6f2a3_0_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g29213d6f2a3_0_7: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9213d6f2a3_0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9213d6f2a3_0_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g29213d6f2a3_0_13: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9213d6f2a3_0_25:notes"/>
          <p:cNvSpPr/>
          <p:nvPr>
            <p:ph idx="2" type="sldImg"/>
          </p:nvPr>
        </p:nvSpPr>
        <p:spPr>
          <a:xfrm>
            <a:off x="327025" y="687321"/>
            <a:ext cx="6204000" cy="3427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7" name="Google Shape;257;g29213d6f2a3_0_25:notes"/>
          <p:cNvSpPr txBox="1"/>
          <p:nvPr>
            <p:ph idx="1" type="body"/>
          </p:nvPr>
        </p:nvSpPr>
        <p:spPr>
          <a:xfrm>
            <a:off x="685800" y="4343406"/>
            <a:ext cx="5486400" cy="41148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a:p>
        </p:txBody>
      </p:sp>
      <p:sp>
        <p:nvSpPr>
          <p:cNvPr id="258" name="Google Shape;258;g29213d6f2a3_0_25:notes"/>
          <p:cNvSpPr txBox="1"/>
          <p:nvPr>
            <p:ph idx="12" type="sldNum"/>
          </p:nvPr>
        </p:nvSpPr>
        <p:spPr>
          <a:xfrm>
            <a:off x="3884613" y="8685226"/>
            <a:ext cx="2971800" cy="4572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9213d6f2a3_0_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9213d6f2a3_0_8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g29213d6f2a3_0_84: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9213d6f2a3_0_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29213d6f2a3_0_7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g29213d6f2a3_0_77: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9213d6f2a3_0_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29213d6f2a3_0_9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g29213d6f2a3_0_94: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9213d6f2a3_0_1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29213d6f2a3_0_1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g29213d6f2a3_0_115: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2:notes"/>
          <p:cNvSpPr/>
          <p:nvPr>
            <p:ph idx="2" type="sldImg"/>
          </p:nvPr>
        </p:nvSpPr>
        <p:spPr>
          <a:xfrm>
            <a:off x="327025" y="687321"/>
            <a:ext cx="6204000" cy="3427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9" name="Google Shape;149;p2:notes"/>
          <p:cNvSpPr txBox="1"/>
          <p:nvPr>
            <p:ph idx="1" type="body"/>
          </p:nvPr>
        </p:nvSpPr>
        <p:spPr>
          <a:xfrm>
            <a:off x="685800" y="4343406"/>
            <a:ext cx="5486400" cy="41148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a:p>
        </p:txBody>
      </p:sp>
      <p:sp>
        <p:nvSpPr>
          <p:cNvPr id="150" name="Google Shape;150;p2:notes"/>
          <p:cNvSpPr txBox="1"/>
          <p:nvPr>
            <p:ph idx="12" type="sldNum"/>
          </p:nvPr>
        </p:nvSpPr>
        <p:spPr>
          <a:xfrm>
            <a:off x="3884613" y="8685226"/>
            <a:ext cx="2971800" cy="4572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238e3e9da9_0_388:notes"/>
          <p:cNvSpPr/>
          <p:nvPr>
            <p:ph idx="2" type="sldImg"/>
          </p:nvPr>
        </p:nvSpPr>
        <p:spPr>
          <a:xfrm>
            <a:off x="327025" y="687321"/>
            <a:ext cx="6204000" cy="3427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18" name="Google Shape;318;g2238e3e9da9_0_388:notes"/>
          <p:cNvSpPr txBox="1"/>
          <p:nvPr>
            <p:ph idx="1" type="body"/>
          </p:nvPr>
        </p:nvSpPr>
        <p:spPr>
          <a:xfrm>
            <a:off x="685800" y="4343406"/>
            <a:ext cx="5486400" cy="41148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319" name="Google Shape;319;g2238e3e9da9_0_388:notes"/>
          <p:cNvSpPr txBox="1"/>
          <p:nvPr>
            <p:ph idx="12" type="sldNum"/>
          </p:nvPr>
        </p:nvSpPr>
        <p:spPr>
          <a:xfrm>
            <a:off x="3884613" y="8685226"/>
            <a:ext cx="2971800" cy="4572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1616dbe96b_0_67:notes"/>
          <p:cNvSpPr/>
          <p:nvPr>
            <p:ph idx="2" type="sldImg"/>
          </p:nvPr>
        </p:nvSpPr>
        <p:spPr>
          <a:xfrm>
            <a:off x="327025" y="687321"/>
            <a:ext cx="6204000" cy="3427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29" name="Google Shape;329;g21616dbe96b_0_67:notes"/>
          <p:cNvSpPr txBox="1"/>
          <p:nvPr>
            <p:ph idx="1" type="body"/>
          </p:nvPr>
        </p:nvSpPr>
        <p:spPr>
          <a:xfrm>
            <a:off x="685800" y="4343406"/>
            <a:ext cx="5486400" cy="41148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a:p>
        </p:txBody>
      </p:sp>
      <p:sp>
        <p:nvSpPr>
          <p:cNvPr id="330" name="Google Shape;330;g21616dbe96b_0_67:notes"/>
          <p:cNvSpPr txBox="1"/>
          <p:nvPr>
            <p:ph idx="12" type="sldNum"/>
          </p:nvPr>
        </p:nvSpPr>
        <p:spPr>
          <a:xfrm>
            <a:off x="3884613" y="8685226"/>
            <a:ext cx="2971800" cy="4572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238e3e9da9_0_236:notes"/>
          <p:cNvSpPr/>
          <p:nvPr>
            <p:ph idx="2" type="sldImg"/>
          </p:nvPr>
        </p:nvSpPr>
        <p:spPr>
          <a:xfrm>
            <a:off x="327025" y="687321"/>
            <a:ext cx="6204000" cy="3427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7" name="Google Shape;157;g2238e3e9da9_0_236:notes"/>
          <p:cNvSpPr txBox="1"/>
          <p:nvPr>
            <p:ph idx="1" type="body"/>
          </p:nvPr>
        </p:nvSpPr>
        <p:spPr>
          <a:xfrm>
            <a:off x="685800" y="4343406"/>
            <a:ext cx="5486400" cy="41148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a:p>
        </p:txBody>
      </p:sp>
      <p:sp>
        <p:nvSpPr>
          <p:cNvPr id="158" name="Google Shape;158;g2238e3e9da9_0_236:notes"/>
          <p:cNvSpPr txBox="1"/>
          <p:nvPr>
            <p:ph idx="12" type="sldNum"/>
          </p:nvPr>
        </p:nvSpPr>
        <p:spPr>
          <a:xfrm>
            <a:off x="3884613" y="8685226"/>
            <a:ext cx="2971800" cy="4572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9213d6f2a3_0_1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9213d6f2a3_0_1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g29213d6f2a3_0_129: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238e3e9da9_0_502:notes"/>
          <p:cNvSpPr/>
          <p:nvPr>
            <p:ph idx="2" type="sldImg"/>
          </p:nvPr>
        </p:nvSpPr>
        <p:spPr>
          <a:xfrm>
            <a:off x="327025" y="687321"/>
            <a:ext cx="6204000" cy="3427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3" name="Google Shape;173;g2238e3e9da9_0_502:notes"/>
          <p:cNvSpPr txBox="1"/>
          <p:nvPr>
            <p:ph idx="1" type="body"/>
          </p:nvPr>
        </p:nvSpPr>
        <p:spPr>
          <a:xfrm>
            <a:off x="685800" y="4343406"/>
            <a:ext cx="5486400" cy="41148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rPr b="1" lang="en-US"/>
              <a:t>Session Title</a:t>
            </a:r>
            <a:r>
              <a:rPr lang="en-US"/>
              <a:t>: Project Based Learning (PBL) for Equity in CS classes</a:t>
            </a:r>
            <a:endParaRPr/>
          </a:p>
          <a:p>
            <a:pPr indent="0" lvl="0" marL="0" rtl="0" algn="l">
              <a:lnSpc>
                <a:spcPct val="100000"/>
              </a:lnSpc>
              <a:spcBef>
                <a:spcPts val="360"/>
              </a:spcBef>
              <a:spcAft>
                <a:spcPts val="0"/>
              </a:spcAft>
              <a:buSzPts val="1400"/>
              <a:buNone/>
            </a:pPr>
            <a:r>
              <a:rPr b="1" lang="en-US"/>
              <a:t>Session Description</a:t>
            </a:r>
            <a:r>
              <a:rPr lang="en-US"/>
              <a:t>: If you are teaching a survey course like Computer Science Principles, or a code intensive course like AP CS A, PBL can serve as a powerful tool to increase student interest and engagement. Learn about research that connects PBL to improved student outcomes, especially for girls and underrepresented minorities. Discover available PBL resources and understand PBL lesson components, so you can build your own.</a:t>
            </a:r>
            <a:endParaRPr/>
          </a:p>
        </p:txBody>
      </p:sp>
      <p:sp>
        <p:nvSpPr>
          <p:cNvPr id="174" name="Google Shape;174;g2238e3e9da9_0_502:notes"/>
          <p:cNvSpPr txBox="1"/>
          <p:nvPr>
            <p:ph idx="12" type="sldNum"/>
          </p:nvPr>
        </p:nvSpPr>
        <p:spPr>
          <a:xfrm>
            <a:off x="3884613" y="8685226"/>
            <a:ext cx="2971800" cy="4572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9494ad8fc6_0_28:notes"/>
          <p:cNvSpPr txBox="1"/>
          <p:nvPr>
            <p:ph idx="1" type="body"/>
          </p:nvPr>
        </p:nvSpPr>
        <p:spPr>
          <a:xfrm>
            <a:off x="685800" y="4343400"/>
            <a:ext cx="5486400" cy="41148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180" name="Google Shape;180;g29494ad8fc6_0_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238e3e9da9_0_278:notes"/>
          <p:cNvSpPr/>
          <p:nvPr>
            <p:ph idx="2" type="sldImg"/>
          </p:nvPr>
        </p:nvSpPr>
        <p:spPr>
          <a:xfrm>
            <a:off x="327025" y="687321"/>
            <a:ext cx="6204000" cy="3427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6" name="Google Shape;186;g2238e3e9da9_0_278:notes"/>
          <p:cNvSpPr txBox="1"/>
          <p:nvPr>
            <p:ph idx="1" type="body"/>
          </p:nvPr>
        </p:nvSpPr>
        <p:spPr>
          <a:xfrm>
            <a:off x="685800" y="4343406"/>
            <a:ext cx="5486400" cy="41148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a:p>
        </p:txBody>
      </p:sp>
      <p:sp>
        <p:nvSpPr>
          <p:cNvPr id="187" name="Google Shape;187;g2238e3e9da9_0_278:notes"/>
          <p:cNvSpPr txBox="1"/>
          <p:nvPr>
            <p:ph idx="12" type="sldNum"/>
          </p:nvPr>
        </p:nvSpPr>
        <p:spPr>
          <a:xfrm>
            <a:off x="3884613" y="8685226"/>
            <a:ext cx="2971800" cy="4572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238e3e9da9_0_286:notes"/>
          <p:cNvSpPr/>
          <p:nvPr>
            <p:ph idx="2" type="sldImg"/>
          </p:nvPr>
        </p:nvSpPr>
        <p:spPr>
          <a:xfrm>
            <a:off x="327025" y="687321"/>
            <a:ext cx="6204000" cy="3427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5" name="Google Shape;195;g2238e3e9da9_0_286:notes"/>
          <p:cNvSpPr txBox="1"/>
          <p:nvPr>
            <p:ph idx="1" type="body"/>
          </p:nvPr>
        </p:nvSpPr>
        <p:spPr>
          <a:xfrm>
            <a:off x="685800" y="4343406"/>
            <a:ext cx="5486400" cy="41148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a:p>
        </p:txBody>
      </p:sp>
      <p:sp>
        <p:nvSpPr>
          <p:cNvPr id="196" name="Google Shape;196;g2238e3e9da9_0_286:notes"/>
          <p:cNvSpPr txBox="1"/>
          <p:nvPr>
            <p:ph idx="12" type="sldNum"/>
          </p:nvPr>
        </p:nvSpPr>
        <p:spPr>
          <a:xfrm>
            <a:off x="3884613" y="8685226"/>
            <a:ext cx="2971800" cy="4572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238e3e9da9_0_294:notes"/>
          <p:cNvSpPr/>
          <p:nvPr>
            <p:ph idx="2" type="sldImg"/>
          </p:nvPr>
        </p:nvSpPr>
        <p:spPr>
          <a:xfrm>
            <a:off x="327025" y="687321"/>
            <a:ext cx="6204000" cy="3427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4" name="Google Shape;204;g2238e3e9da9_0_294:notes"/>
          <p:cNvSpPr txBox="1"/>
          <p:nvPr>
            <p:ph idx="1" type="body"/>
          </p:nvPr>
        </p:nvSpPr>
        <p:spPr>
          <a:xfrm>
            <a:off x="685800" y="4343406"/>
            <a:ext cx="5486400" cy="41148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a:p>
        </p:txBody>
      </p:sp>
      <p:sp>
        <p:nvSpPr>
          <p:cNvPr id="205" name="Google Shape;205;g2238e3e9da9_0_294:notes"/>
          <p:cNvSpPr txBox="1"/>
          <p:nvPr>
            <p:ph idx="12" type="sldNum"/>
          </p:nvPr>
        </p:nvSpPr>
        <p:spPr>
          <a:xfrm>
            <a:off x="3884613" y="8685226"/>
            <a:ext cx="2971800" cy="4572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2"/>
          <p:cNvSpPr txBox="1"/>
          <p:nvPr>
            <p:ph type="title"/>
          </p:nvPr>
        </p:nvSpPr>
        <p:spPr>
          <a:xfrm>
            <a:off x="722313" y="3305176"/>
            <a:ext cx="7772400" cy="10215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3F3F3F"/>
              </a:buClr>
              <a:buSzPts val="4000"/>
              <a:buFont typeface="Arial"/>
              <a:buNone/>
              <a:defRPr b="1" sz="4000" cap="none">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 type="body"/>
          </p:nvPr>
        </p:nvSpPr>
        <p:spPr>
          <a:xfrm>
            <a:off x="722313" y="2180035"/>
            <a:ext cx="7772400" cy="11250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latin typeface="Arial"/>
                <a:ea typeface="Arial"/>
                <a:cs typeface="Arial"/>
                <a:sym typeface="Aria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16" name="Google Shape;16;p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6" name="Shape 56"/>
        <p:cNvGrpSpPr/>
        <p:nvPr/>
      </p:nvGrpSpPr>
      <p:grpSpPr>
        <a:xfrm>
          <a:off x="0" y="0"/>
          <a:ext cx="0" cy="0"/>
          <a:chOff x="0" y="0"/>
          <a:chExt cx="0" cy="0"/>
        </a:xfrm>
      </p:grpSpPr>
      <p:sp>
        <p:nvSpPr>
          <p:cNvPr id="57" name="Google Shape;57;p12"/>
          <p:cNvSpPr txBox="1"/>
          <p:nvPr>
            <p:ph type="title"/>
          </p:nvPr>
        </p:nvSpPr>
        <p:spPr>
          <a:xfrm>
            <a:off x="457200" y="463951"/>
            <a:ext cx="8229600" cy="4962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Clr>
                <a:srgbClr val="3F3F3F"/>
              </a:buClr>
              <a:buSzPts val="1000"/>
              <a:buNone/>
              <a:defRPr sz="36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8" name="Google Shape;58;p12"/>
          <p:cNvSpPr txBox="1"/>
          <p:nvPr>
            <p:ph idx="1" type="body"/>
          </p:nvPr>
        </p:nvSpPr>
        <p:spPr>
          <a:xfrm>
            <a:off x="457200" y="1114313"/>
            <a:ext cx="8229600" cy="3803100"/>
          </a:xfrm>
          <a:prstGeom prst="rect">
            <a:avLst/>
          </a:prstGeom>
          <a:noFill/>
          <a:ln>
            <a:noFill/>
          </a:ln>
        </p:spPr>
        <p:txBody>
          <a:bodyPr anchorCtr="0" anchor="t" bIns="45700" lIns="91425" spcFirstLastPara="1" rIns="91425" wrap="square" tIns="45700">
            <a:normAutofit/>
          </a:bodyPr>
          <a:lstStyle>
            <a:lvl1pPr indent="-342900" lvl="0" marL="457200" rtl="0" algn="l">
              <a:lnSpc>
                <a:spcPct val="100000"/>
              </a:lnSpc>
              <a:spcBef>
                <a:spcPts val="360"/>
              </a:spcBef>
              <a:spcAft>
                <a:spcPts val="0"/>
              </a:spcAft>
              <a:buClr>
                <a:srgbClr val="3F3F3F"/>
              </a:buClr>
              <a:buSzPts val="1800"/>
              <a:buChar char="•"/>
              <a:defRPr/>
            </a:lvl1pPr>
            <a:lvl2pPr indent="-342900" lvl="1" marL="914400" rtl="0" algn="l">
              <a:lnSpc>
                <a:spcPct val="100000"/>
              </a:lnSpc>
              <a:spcBef>
                <a:spcPts val="360"/>
              </a:spcBef>
              <a:spcAft>
                <a:spcPts val="0"/>
              </a:spcAft>
              <a:buClr>
                <a:srgbClr val="3F3F3F"/>
              </a:buClr>
              <a:buSzPts val="1800"/>
              <a:buChar char="–"/>
              <a:defRPr/>
            </a:lvl2pPr>
            <a:lvl3pPr indent="-342900" lvl="2" marL="1371600" rtl="0" algn="l">
              <a:lnSpc>
                <a:spcPct val="100000"/>
              </a:lnSpc>
              <a:spcBef>
                <a:spcPts val="360"/>
              </a:spcBef>
              <a:spcAft>
                <a:spcPts val="0"/>
              </a:spcAft>
              <a:buClr>
                <a:srgbClr val="3F3F3F"/>
              </a:buClr>
              <a:buSzPts val="1800"/>
              <a:buChar char="•"/>
              <a:defRPr/>
            </a:lvl3pPr>
            <a:lvl4pPr indent="-342900" lvl="3" marL="1828800" rtl="0" algn="l">
              <a:lnSpc>
                <a:spcPct val="100000"/>
              </a:lnSpc>
              <a:spcBef>
                <a:spcPts val="360"/>
              </a:spcBef>
              <a:spcAft>
                <a:spcPts val="0"/>
              </a:spcAft>
              <a:buClr>
                <a:srgbClr val="3F3F3F"/>
              </a:buClr>
              <a:buSzPts val="1800"/>
              <a:buChar char="–"/>
              <a:defRPr/>
            </a:lvl4pPr>
            <a:lvl5pPr indent="-342900" lvl="4" marL="2286000" rtl="0" algn="l">
              <a:lnSpc>
                <a:spcPct val="100000"/>
              </a:lnSpc>
              <a:spcBef>
                <a:spcPts val="360"/>
              </a:spcBef>
              <a:spcAft>
                <a:spcPts val="0"/>
              </a:spcAft>
              <a:buClr>
                <a:srgbClr val="3F3F3F"/>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59" name="Google Shape;59;p1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0" name="Shape 60"/>
        <p:cNvGrpSpPr/>
        <p:nvPr/>
      </p:nvGrpSpPr>
      <p:grpSpPr>
        <a:xfrm>
          <a:off x="0" y="0"/>
          <a:ext cx="0" cy="0"/>
          <a:chOff x="0" y="0"/>
          <a:chExt cx="0" cy="0"/>
        </a:xfrm>
      </p:grpSpPr>
      <p:sp>
        <p:nvSpPr>
          <p:cNvPr id="61" name="Google Shape;61;p13"/>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2" name="Google Shape;62;p13"/>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rmAutofit/>
          </a:bodyPr>
          <a:lstStyle>
            <a:lvl1pPr lvl="0" rtl="0" algn="ctr">
              <a:lnSpc>
                <a:spcPct val="100000"/>
              </a:lnSpc>
              <a:spcBef>
                <a:spcPts val="640"/>
              </a:spcBef>
              <a:spcAft>
                <a:spcPts val="0"/>
              </a:spcAft>
              <a:buClr>
                <a:srgbClr val="888888"/>
              </a:buClr>
              <a:buSzPts val="3200"/>
              <a:buNone/>
              <a:defRPr>
                <a:solidFill>
                  <a:srgbClr val="888888"/>
                </a:solidFill>
              </a:defRPr>
            </a:lvl1pPr>
            <a:lvl2pPr lvl="1" rtl="0" algn="ctr">
              <a:lnSpc>
                <a:spcPct val="100000"/>
              </a:lnSpc>
              <a:spcBef>
                <a:spcPts val="560"/>
              </a:spcBef>
              <a:spcAft>
                <a:spcPts val="0"/>
              </a:spcAft>
              <a:buClr>
                <a:srgbClr val="888888"/>
              </a:buClr>
              <a:buSzPts val="2800"/>
              <a:buNone/>
              <a:defRPr>
                <a:solidFill>
                  <a:srgbClr val="888888"/>
                </a:solidFill>
              </a:defRPr>
            </a:lvl2pPr>
            <a:lvl3pPr lvl="2" rtl="0" algn="ctr">
              <a:lnSpc>
                <a:spcPct val="100000"/>
              </a:lnSpc>
              <a:spcBef>
                <a:spcPts val="480"/>
              </a:spcBef>
              <a:spcAft>
                <a:spcPts val="0"/>
              </a:spcAft>
              <a:buClr>
                <a:srgbClr val="888888"/>
              </a:buClr>
              <a:buSzPts val="2400"/>
              <a:buNone/>
              <a:defRPr>
                <a:solidFill>
                  <a:srgbClr val="888888"/>
                </a:solidFill>
              </a:defRPr>
            </a:lvl3pPr>
            <a:lvl4pPr lvl="3" rtl="0" algn="ctr">
              <a:lnSpc>
                <a:spcPct val="100000"/>
              </a:lnSpc>
              <a:spcBef>
                <a:spcPts val="400"/>
              </a:spcBef>
              <a:spcAft>
                <a:spcPts val="0"/>
              </a:spcAft>
              <a:buClr>
                <a:srgbClr val="888888"/>
              </a:buClr>
              <a:buSzPts val="2000"/>
              <a:buNone/>
              <a:defRPr>
                <a:solidFill>
                  <a:srgbClr val="888888"/>
                </a:solidFill>
              </a:defRPr>
            </a:lvl4pPr>
            <a:lvl5pPr lvl="4" rtl="0" algn="ctr">
              <a:lnSpc>
                <a:spcPct val="100000"/>
              </a:lnSpc>
              <a:spcBef>
                <a:spcPts val="400"/>
              </a:spcBef>
              <a:spcAft>
                <a:spcPts val="0"/>
              </a:spcAft>
              <a:buClr>
                <a:srgbClr val="888888"/>
              </a:buClr>
              <a:buSzPts val="2000"/>
              <a:buNone/>
              <a:defRPr>
                <a:solidFill>
                  <a:srgbClr val="888888"/>
                </a:solidFill>
              </a:defRPr>
            </a:lvl5pPr>
            <a:lvl6pPr lvl="5" rtl="0" algn="ctr">
              <a:lnSpc>
                <a:spcPct val="100000"/>
              </a:lnSpc>
              <a:spcBef>
                <a:spcPts val="400"/>
              </a:spcBef>
              <a:spcAft>
                <a:spcPts val="0"/>
              </a:spcAft>
              <a:buClr>
                <a:srgbClr val="888888"/>
              </a:buClr>
              <a:buSzPts val="2000"/>
              <a:buNone/>
              <a:defRPr>
                <a:solidFill>
                  <a:srgbClr val="888888"/>
                </a:solidFill>
              </a:defRPr>
            </a:lvl6pPr>
            <a:lvl7pPr lvl="6" rtl="0" algn="ctr">
              <a:lnSpc>
                <a:spcPct val="100000"/>
              </a:lnSpc>
              <a:spcBef>
                <a:spcPts val="400"/>
              </a:spcBef>
              <a:spcAft>
                <a:spcPts val="0"/>
              </a:spcAft>
              <a:buClr>
                <a:srgbClr val="888888"/>
              </a:buClr>
              <a:buSzPts val="2000"/>
              <a:buNone/>
              <a:defRPr>
                <a:solidFill>
                  <a:srgbClr val="888888"/>
                </a:solidFill>
              </a:defRPr>
            </a:lvl7pPr>
            <a:lvl8pPr lvl="7" rtl="0" algn="ctr">
              <a:lnSpc>
                <a:spcPct val="100000"/>
              </a:lnSpc>
              <a:spcBef>
                <a:spcPts val="400"/>
              </a:spcBef>
              <a:spcAft>
                <a:spcPts val="0"/>
              </a:spcAft>
              <a:buClr>
                <a:srgbClr val="888888"/>
              </a:buClr>
              <a:buSzPts val="2000"/>
              <a:buNone/>
              <a:defRPr>
                <a:solidFill>
                  <a:srgbClr val="888888"/>
                </a:solidFill>
              </a:defRPr>
            </a:lvl8pPr>
            <a:lvl9pPr lvl="8" rtl="0"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3" name="Shape 63"/>
        <p:cNvGrpSpPr/>
        <p:nvPr/>
      </p:nvGrpSpPr>
      <p:grpSpPr>
        <a:xfrm>
          <a:off x="0" y="0"/>
          <a:ext cx="0" cy="0"/>
          <a:chOff x="0" y="0"/>
          <a:chExt cx="0" cy="0"/>
        </a:xfrm>
      </p:grpSpPr>
      <p:sp>
        <p:nvSpPr>
          <p:cNvPr id="64" name="Google Shape;64;p14"/>
          <p:cNvSpPr txBox="1"/>
          <p:nvPr>
            <p:ph type="title"/>
          </p:nvPr>
        </p:nvSpPr>
        <p:spPr>
          <a:xfrm>
            <a:off x="457200" y="685800"/>
            <a:ext cx="8229600" cy="8574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5" name="Google Shape;65;p14"/>
          <p:cNvSpPr txBox="1"/>
          <p:nvPr>
            <p:ph idx="1" type="body"/>
          </p:nvPr>
        </p:nvSpPr>
        <p:spPr>
          <a:xfrm>
            <a:off x="457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66" name="Google Shape;66;p14"/>
          <p:cNvSpPr txBox="1"/>
          <p:nvPr>
            <p:ph idx="2" type="body"/>
          </p:nvPr>
        </p:nvSpPr>
        <p:spPr>
          <a:xfrm>
            <a:off x="4648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67" name="Google Shape;67;p1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68" name="Shape 68"/>
        <p:cNvGrpSpPr/>
        <p:nvPr/>
      </p:nvGrpSpPr>
      <p:grpSpPr>
        <a:xfrm>
          <a:off x="0" y="0"/>
          <a:ext cx="0" cy="0"/>
          <a:chOff x="0" y="0"/>
          <a:chExt cx="0" cy="0"/>
        </a:xfrm>
      </p:grpSpPr>
      <p:sp>
        <p:nvSpPr>
          <p:cNvPr id="69" name="Google Shape;69;p15"/>
          <p:cNvSpPr txBox="1"/>
          <p:nvPr>
            <p:ph type="title"/>
          </p:nvPr>
        </p:nvSpPr>
        <p:spPr>
          <a:xfrm>
            <a:off x="420688" y="641510"/>
            <a:ext cx="3008400" cy="8715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0" name="Google Shape;70;p15"/>
          <p:cNvSpPr txBox="1"/>
          <p:nvPr>
            <p:ph idx="1" type="body"/>
          </p:nvPr>
        </p:nvSpPr>
        <p:spPr>
          <a:xfrm>
            <a:off x="3575050" y="920884"/>
            <a:ext cx="5111700" cy="4051200"/>
          </a:xfrm>
          <a:prstGeom prst="rect">
            <a:avLst/>
          </a:prstGeom>
          <a:noFill/>
          <a:ln>
            <a:noFill/>
          </a:ln>
        </p:spPr>
        <p:txBody>
          <a:bodyPr anchorCtr="0" anchor="t" bIns="45700" lIns="91425" spcFirstLastPara="1" rIns="91425" wrap="square" tIns="45700">
            <a:normAutofit/>
          </a:bodyPr>
          <a:lstStyle>
            <a:lvl1pPr indent="-431800" lvl="0" marL="457200" rtl="0" algn="l">
              <a:lnSpc>
                <a:spcPct val="100000"/>
              </a:lnSpc>
              <a:spcBef>
                <a:spcPts val="640"/>
              </a:spcBef>
              <a:spcAft>
                <a:spcPts val="0"/>
              </a:spcAft>
              <a:buClr>
                <a:srgbClr val="3F3F3F"/>
              </a:buClr>
              <a:buSzPts val="3200"/>
              <a:buChar char="•"/>
              <a:defRPr sz="3200"/>
            </a:lvl1pPr>
            <a:lvl2pPr indent="-406400" lvl="1" marL="914400" rtl="0" algn="l">
              <a:lnSpc>
                <a:spcPct val="100000"/>
              </a:lnSpc>
              <a:spcBef>
                <a:spcPts val="560"/>
              </a:spcBef>
              <a:spcAft>
                <a:spcPts val="0"/>
              </a:spcAft>
              <a:buClr>
                <a:srgbClr val="3F3F3F"/>
              </a:buClr>
              <a:buSzPts val="2800"/>
              <a:buChar char="–"/>
              <a:defRPr sz="2800"/>
            </a:lvl2pPr>
            <a:lvl3pPr indent="-381000" lvl="2" marL="1371600" rtl="0" algn="l">
              <a:lnSpc>
                <a:spcPct val="100000"/>
              </a:lnSpc>
              <a:spcBef>
                <a:spcPts val="480"/>
              </a:spcBef>
              <a:spcAft>
                <a:spcPts val="0"/>
              </a:spcAft>
              <a:buClr>
                <a:srgbClr val="3F3F3F"/>
              </a:buClr>
              <a:buSzPts val="2400"/>
              <a:buChar char="•"/>
              <a:defRPr sz="2400"/>
            </a:lvl3pPr>
            <a:lvl4pPr indent="-355600" lvl="3" marL="1828800" rtl="0" algn="l">
              <a:lnSpc>
                <a:spcPct val="100000"/>
              </a:lnSpc>
              <a:spcBef>
                <a:spcPts val="400"/>
              </a:spcBef>
              <a:spcAft>
                <a:spcPts val="0"/>
              </a:spcAft>
              <a:buClr>
                <a:srgbClr val="3F3F3F"/>
              </a:buClr>
              <a:buSzPts val="2000"/>
              <a:buChar char="–"/>
              <a:defRPr sz="2000"/>
            </a:lvl4pPr>
            <a:lvl5pPr indent="-355600" lvl="4" marL="2286000" rtl="0" algn="l">
              <a:lnSpc>
                <a:spcPct val="100000"/>
              </a:lnSpc>
              <a:spcBef>
                <a:spcPts val="400"/>
              </a:spcBef>
              <a:spcAft>
                <a:spcPts val="0"/>
              </a:spcAft>
              <a:buClr>
                <a:srgbClr val="3F3F3F"/>
              </a:buClr>
              <a:buSzPts val="2000"/>
              <a:buChar char="»"/>
              <a:defRPr sz="2000"/>
            </a:lvl5pPr>
            <a:lvl6pPr indent="-355600" lvl="5" marL="2743200" rtl="0" algn="l">
              <a:lnSpc>
                <a:spcPct val="100000"/>
              </a:lnSpc>
              <a:spcBef>
                <a:spcPts val="400"/>
              </a:spcBef>
              <a:spcAft>
                <a:spcPts val="0"/>
              </a:spcAft>
              <a:buClr>
                <a:schemeClr val="dk1"/>
              </a:buClr>
              <a:buSzPts val="2000"/>
              <a:buChar char="•"/>
              <a:defRPr sz="2000"/>
            </a:lvl6pPr>
            <a:lvl7pPr indent="-355600" lvl="6" marL="3200400" rtl="0" algn="l">
              <a:lnSpc>
                <a:spcPct val="100000"/>
              </a:lnSpc>
              <a:spcBef>
                <a:spcPts val="400"/>
              </a:spcBef>
              <a:spcAft>
                <a:spcPts val="0"/>
              </a:spcAft>
              <a:buClr>
                <a:schemeClr val="dk1"/>
              </a:buClr>
              <a:buSzPts val="2000"/>
              <a:buChar char="•"/>
              <a:defRPr sz="2000"/>
            </a:lvl7pPr>
            <a:lvl8pPr indent="-355600" lvl="7" marL="3657600" rtl="0" algn="l">
              <a:lnSpc>
                <a:spcPct val="100000"/>
              </a:lnSpc>
              <a:spcBef>
                <a:spcPts val="400"/>
              </a:spcBef>
              <a:spcAft>
                <a:spcPts val="0"/>
              </a:spcAft>
              <a:buClr>
                <a:schemeClr val="dk1"/>
              </a:buClr>
              <a:buSzPts val="2000"/>
              <a:buChar char="•"/>
              <a:defRPr sz="2000"/>
            </a:lvl8pPr>
            <a:lvl9pPr indent="-355600" lvl="8" marL="4114800" rtl="0" algn="l">
              <a:lnSpc>
                <a:spcPct val="100000"/>
              </a:lnSpc>
              <a:spcBef>
                <a:spcPts val="400"/>
              </a:spcBef>
              <a:spcAft>
                <a:spcPts val="0"/>
              </a:spcAft>
              <a:buClr>
                <a:schemeClr val="dk1"/>
              </a:buClr>
              <a:buSzPts val="2000"/>
              <a:buChar char="•"/>
              <a:defRPr sz="2000"/>
            </a:lvl9pPr>
          </a:lstStyle>
          <a:p/>
        </p:txBody>
      </p:sp>
      <p:sp>
        <p:nvSpPr>
          <p:cNvPr id="71" name="Google Shape;71;p15"/>
          <p:cNvSpPr txBox="1"/>
          <p:nvPr>
            <p:ph idx="2" type="body"/>
          </p:nvPr>
        </p:nvSpPr>
        <p:spPr>
          <a:xfrm>
            <a:off x="420688" y="1601629"/>
            <a:ext cx="3008400" cy="31419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
        <p:nvSpPr>
          <p:cNvPr id="72" name="Google Shape;72;p1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73" name="Shape 73"/>
        <p:cNvGrpSpPr/>
        <p:nvPr/>
      </p:nvGrpSpPr>
      <p:grpSpPr>
        <a:xfrm>
          <a:off x="0" y="0"/>
          <a:ext cx="0" cy="0"/>
          <a:chOff x="0" y="0"/>
          <a:chExt cx="0" cy="0"/>
        </a:xfrm>
      </p:grpSpPr>
      <p:sp>
        <p:nvSpPr>
          <p:cNvPr id="74" name="Google Shape;74;p16"/>
          <p:cNvSpPr txBox="1"/>
          <p:nvPr>
            <p:ph type="title"/>
          </p:nvPr>
        </p:nvSpPr>
        <p:spPr>
          <a:xfrm>
            <a:off x="1792288" y="3829050"/>
            <a:ext cx="5486400" cy="4257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5" name="Google Shape;75;p16"/>
          <p:cNvSpPr/>
          <p:nvPr>
            <p:ph idx="2" type="pic"/>
          </p:nvPr>
        </p:nvSpPr>
        <p:spPr>
          <a:xfrm>
            <a:off x="1792288" y="685800"/>
            <a:ext cx="5486400" cy="3086100"/>
          </a:xfrm>
          <a:prstGeom prst="rect">
            <a:avLst/>
          </a:prstGeom>
          <a:noFill/>
          <a:ln>
            <a:noFill/>
          </a:ln>
        </p:spPr>
      </p:sp>
      <p:sp>
        <p:nvSpPr>
          <p:cNvPr id="76" name="Google Shape;76;p16"/>
          <p:cNvSpPr txBox="1"/>
          <p:nvPr>
            <p:ph idx="1" type="body"/>
          </p:nvPr>
        </p:nvSpPr>
        <p:spPr>
          <a:xfrm>
            <a:off x="1792288" y="4254817"/>
            <a:ext cx="5486400" cy="6030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
        <p:nvSpPr>
          <p:cNvPr id="77" name="Google Shape;77;p1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8" name="Shape 78"/>
        <p:cNvGrpSpPr/>
        <p:nvPr/>
      </p:nvGrpSpPr>
      <p:grpSpPr>
        <a:xfrm>
          <a:off x="0" y="0"/>
          <a:ext cx="0" cy="0"/>
          <a:chOff x="0" y="0"/>
          <a:chExt cx="0" cy="0"/>
        </a:xfrm>
      </p:grpSpPr>
      <p:sp>
        <p:nvSpPr>
          <p:cNvPr id="79" name="Google Shape;79;p17"/>
          <p:cNvSpPr txBox="1"/>
          <p:nvPr>
            <p:ph idx="10" type="dt"/>
          </p:nvPr>
        </p:nvSpPr>
        <p:spPr>
          <a:xfrm>
            <a:off x="381000" y="4686300"/>
            <a:ext cx="22098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0" name="Google Shape;80;p17"/>
          <p:cNvSpPr txBox="1"/>
          <p:nvPr>
            <p:ph idx="11" type="ftr"/>
          </p:nvPr>
        </p:nvSpPr>
        <p:spPr>
          <a:xfrm>
            <a:off x="2743200" y="4686300"/>
            <a:ext cx="36576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1" name="Google Shape;81;p17"/>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2" name="Shape 82"/>
        <p:cNvGrpSpPr/>
        <p:nvPr/>
      </p:nvGrpSpPr>
      <p:grpSpPr>
        <a:xfrm>
          <a:off x="0" y="0"/>
          <a:ext cx="0" cy="0"/>
          <a:chOff x="0" y="0"/>
          <a:chExt cx="0" cy="0"/>
        </a:xfrm>
      </p:grpSpPr>
      <p:sp>
        <p:nvSpPr>
          <p:cNvPr id="83" name="Google Shape;83;p18"/>
          <p:cNvSpPr txBox="1"/>
          <p:nvPr>
            <p:ph type="title"/>
          </p:nvPr>
        </p:nvSpPr>
        <p:spPr>
          <a:xfrm>
            <a:off x="685800" y="0"/>
            <a:ext cx="7772400" cy="8574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4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4" name="Google Shape;84;p18"/>
          <p:cNvSpPr txBox="1"/>
          <p:nvPr>
            <p:ph idx="10" type="dt"/>
          </p:nvPr>
        </p:nvSpPr>
        <p:spPr>
          <a:xfrm>
            <a:off x="381000" y="4686300"/>
            <a:ext cx="22098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5" name="Google Shape;85;p18"/>
          <p:cNvSpPr txBox="1"/>
          <p:nvPr>
            <p:ph idx="11" type="ftr"/>
          </p:nvPr>
        </p:nvSpPr>
        <p:spPr>
          <a:xfrm>
            <a:off x="2743200" y="4686300"/>
            <a:ext cx="36576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6" name="Google Shape;86;p18"/>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type="tx">
  <p:cSld name="TITLE_AND_BODY">
    <p:spTree>
      <p:nvGrpSpPr>
        <p:cNvPr id="87" name="Shape 87"/>
        <p:cNvGrpSpPr/>
        <p:nvPr/>
      </p:nvGrpSpPr>
      <p:grpSpPr>
        <a:xfrm>
          <a:off x="0" y="0"/>
          <a:ext cx="0" cy="0"/>
          <a:chOff x="0" y="0"/>
          <a:chExt cx="0" cy="0"/>
        </a:xfrm>
      </p:grpSpPr>
      <p:sp>
        <p:nvSpPr>
          <p:cNvPr id="88" name="Google Shape;88;p19"/>
          <p:cNvSpPr txBox="1"/>
          <p:nvPr>
            <p:ph type="title"/>
          </p:nvPr>
        </p:nvSpPr>
        <p:spPr>
          <a:xfrm>
            <a:off x="457200" y="0"/>
            <a:ext cx="8229600" cy="8574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9" name="Google Shape;89;p19"/>
          <p:cNvSpPr txBox="1"/>
          <p:nvPr>
            <p:ph idx="1" type="body"/>
          </p:nvPr>
        </p:nvSpPr>
        <p:spPr>
          <a:xfrm>
            <a:off x="152400" y="971550"/>
            <a:ext cx="8991600" cy="3886200"/>
          </a:xfrm>
          <a:prstGeom prst="rect">
            <a:avLst/>
          </a:prstGeom>
          <a:noFill/>
          <a:ln>
            <a:noFill/>
          </a:ln>
        </p:spPr>
        <p:txBody>
          <a:bodyPr anchorCtr="0" anchor="t" bIns="45700" lIns="91425" spcFirstLastPara="1" rIns="91425" wrap="square" tIns="45700">
            <a:noAutofit/>
          </a:bodyPr>
          <a:lstStyle>
            <a:lvl1pPr indent="-342900" lvl="0" marL="457200" rtl="0" algn="l">
              <a:lnSpc>
                <a:spcPct val="100000"/>
              </a:lnSpc>
              <a:spcBef>
                <a:spcPts val="360"/>
              </a:spcBef>
              <a:spcAft>
                <a:spcPts val="0"/>
              </a:spcAft>
              <a:buClr>
                <a:schemeClr val="dk1"/>
              </a:buClr>
              <a:buSzPts val="1800"/>
              <a:buChar char="•"/>
              <a:defRPr/>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90" name="Google Shape;90;p19"/>
          <p:cNvSpPr txBox="1"/>
          <p:nvPr>
            <p:ph idx="10" type="dt"/>
          </p:nvPr>
        </p:nvSpPr>
        <p:spPr>
          <a:xfrm>
            <a:off x="0" y="0"/>
            <a:ext cx="3000000" cy="225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91" name="Google Shape;91;p19"/>
          <p:cNvSpPr txBox="1"/>
          <p:nvPr>
            <p:ph idx="11" type="ftr"/>
          </p:nvPr>
        </p:nvSpPr>
        <p:spPr>
          <a:xfrm>
            <a:off x="0" y="0"/>
            <a:ext cx="3000000" cy="225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92" name="Google Shape;92;p19"/>
          <p:cNvSpPr txBox="1"/>
          <p:nvPr>
            <p:ph idx="12" type="sldNum"/>
          </p:nvPr>
        </p:nvSpPr>
        <p:spPr>
          <a:xfrm>
            <a:off x="0" y="0"/>
            <a:ext cx="3000000" cy="225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1400">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6" name="Shape 96"/>
        <p:cNvGrpSpPr/>
        <p:nvPr/>
      </p:nvGrpSpPr>
      <p:grpSpPr>
        <a:xfrm>
          <a:off x="0" y="0"/>
          <a:ext cx="0" cy="0"/>
          <a:chOff x="0" y="0"/>
          <a:chExt cx="0" cy="0"/>
        </a:xfrm>
      </p:grpSpPr>
      <p:sp>
        <p:nvSpPr>
          <p:cNvPr id="97" name="Google Shape;97;p21"/>
          <p:cNvSpPr txBox="1"/>
          <p:nvPr>
            <p:ph type="title"/>
          </p:nvPr>
        </p:nvSpPr>
        <p:spPr>
          <a:xfrm>
            <a:off x="722313" y="3305176"/>
            <a:ext cx="7772400" cy="10215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0"/>
              </a:spcBef>
              <a:spcAft>
                <a:spcPts val="0"/>
              </a:spcAft>
              <a:buClr>
                <a:srgbClr val="3F3F3F"/>
              </a:buClr>
              <a:buSzPts val="4000"/>
              <a:buFont typeface="Arial"/>
              <a:buNone/>
              <a:defRPr b="1" sz="4000" cap="none">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8" name="Google Shape;98;p21"/>
          <p:cNvSpPr txBox="1"/>
          <p:nvPr>
            <p:ph idx="1" type="body"/>
          </p:nvPr>
        </p:nvSpPr>
        <p:spPr>
          <a:xfrm>
            <a:off x="722313" y="2180035"/>
            <a:ext cx="7772400" cy="1125000"/>
          </a:xfrm>
          <a:prstGeom prst="rect">
            <a:avLst/>
          </a:prstGeom>
          <a:noFill/>
          <a:ln>
            <a:noFill/>
          </a:ln>
        </p:spPr>
        <p:txBody>
          <a:bodyPr anchorCtr="0" anchor="b" bIns="45700" lIns="91425" spcFirstLastPara="1" rIns="91425" wrap="square" tIns="45700">
            <a:normAutofit/>
          </a:bodyPr>
          <a:lstStyle>
            <a:lvl1pPr indent="-228600" lvl="0" marL="457200" rtl="0" algn="l">
              <a:lnSpc>
                <a:spcPct val="100000"/>
              </a:lnSpc>
              <a:spcBef>
                <a:spcPts val="400"/>
              </a:spcBef>
              <a:spcAft>
                <a:spcPts val="0"/>
              </a:spcAft>
              <a:buClr>
                <a:srgbClr val="888888"/>
              </a:buClr>
              <a:buSzPts val="2000"/>
              <a:buNone/>
              <a:defRPr sz="2000">
                <a:solidFill>
                  <a:srgbClr val="888888"/>
                </a:solidFill>
                <a:latin typeface="Arial"/>
                <a:ea typeface="Arial"/>
                <a:cs typeface="Arial"/>
                <a:sym typeface="Arial"/>
              </a:defRPr>
            </a:lvl1pPr>
            <a:lvl2pPr indent="-228600" lvl="1" marL="914400" rtl="0" algn="l">
              <a:lnSpc>
                <a:spcPct val="100000"/>
              </a:lnSpc>
              <a:spcBef>
                <a:spcPts val="360"/>
              </a:spcBef>
              <a:spcAft>
                <a:spcPts val="0"/>
              </a:spcAft>
              <a:buClr>
                <a:srgbClr val="888888"/>
              </a:buClr>
              <a:buSzPts val="1800"/>
              <a:buNone/>
              <a:defRPr sz="1800">
                <a:solidFill>
                  <a:srgbClr val="888888"/>
                </a:solidFill>
              </a:defRPr>
            </a:lvl2pPr>
            <a:lvl3pPr indent="-228600" lvl="2" marL="1371600" rtl="0" algn="l">
              <a:lnSpc>
                <a:spcPct val="100000"/>
              </a:lnSpc>
              <a:spcBef>
                <a:spcPts val="320"/>
              </a:spcBef>
              <a:spcAft>
                <a:spcPts val="0"/>
              </a:spcAft>
              <a:buClr>
                <a:srgbClr val="888888"/>
              </a:buClr>
              <a:buSzPts val="1600"/>
              <a:buNone/>
              <a:defRPr sz="1600">
                <a:solidFill>
                  <a:srgbClr val="888888"/>
                </a:solidFill>
              </a:defRPr>
            </a:lvl3pPr>
            <a:lvl4pPr indent="-228600" lvl="3" marL="1828800" rtl="0" algn="l">
              <a:lnSpc>
                <a:spcPct val="100000"/>
              </a:lnSpc>
              <a:spcBef>
                <a:spcPts val="280"/>
              </a:spcBef>
              <a:spcAft>
                <a:spcPts val="0"/>
              </a:spcAft>
              <a:buClr>
                <a:srgbClr val="888888"/>
              </a:buClr>
              <a:buSzPts val="1400"/>
              <a:buNone/>
              <a:defRPr sz="1400">
                <a:solidFill>
                  <a:srgbClr val="888888"/>
                </a:solidFill>
              </a:defRPr>
            </a:lvl4pPr>
            <a:lvl5pPr indent="-228600" lvl="4" marL="2286000" rtl="0" algn="l">
              <a:lnSpc>
                <a:spcPct val="100000"/>
              </a:lnSpc>
              <a:spcBef>
                <a:spcPts val="280"/>
              </a:spcBef>
              <a:spcAft>
                <a:spcPts val="0"/>
              </a:spcAft>
              <a:buClr>
                <a:srgbClr val="888888"/>
              </a:buClr>
              <a:buSzPts val="1400"/>
              <a:buNone/>
              <a:defRPr sz="1400">
                <a:solidFill>
                  <a:srgbClr val="888888"/>
                </a:solidFill>
              </a:defRPr>
            </a:lvl5pPr>
            <a:lvl6pPr indent="-228600" lvl="5" marL="2743200" rtl="0" algn="l">
              <a:lnSpc>
                <a:spcPct val="100000"/>
              </a:lnSpc>
              <a:spcBef>
                <a:spcPts val="280"/>
              </a:spcBef>
              <a:spcAft>
                <a:spcPts val="0"/>
              </a:spcAft>
              <a:buClr>
                <a:srgbClr val="888888"/>
              </a:buClr>
              <a:buSzPts val="1400"/>
              <a:buNone/>
              <a:defRPr sz="1400">
                <a:solidFill>
                  <a:srgbClr val="888888"/>
                </a:solidFill>
              </a:defRPr>
            </a:lvl6pPr>
            <a:lvl7pPr indent="-228600" lvl="6" marL="3200400" rtl="0" algn="l">
              <a:lnSpc>
                <a:spcPct val="100000"/>
              </a:lnSpc>
              <a:spcBef>
                <a:spcPts val="280"/>
              </a:spcBef>
              <a:spcAft>
                <a:spcPts val="0"/>
              </a:spcAft>
              <a:buClr>
                <a:srgbClr val="888888"/>
              </a:buClr>
              <a:buSzPts val="1400"/>
              <a:buNone/>
              <a:defRPr sz="1400">
                <a:solidFill>
                  <a:srgbClr val="888888"/>
                </a:solidFill>
              </a:defRPr>
            </a:lvl7pPr>
            <a:lvl8pPr indent="-228600" lvl="7" marL="3657600" rtl="0" algn="l">
              <a:lnSpc>
                <a:spcPct val="100000"/>
              </a:lnSpc>
              <a:spcBef>
                <a:spcPts val="280"/>
              </a:spcBef>
              <a:spcAft>
                <a:spcPts val="0"/>
              </a:spcAft>
              <a:buClr>
                <a:srgbClr val="888888"/>
              </a:buClr>
              <a:buSzPts val="1400"/>
              <a:buNone/>
              <a:defRPr sz="1400">
                <a:solidFill>
                  <a:srgbClr val="888888"/>
                </a:solidFill>
              </a:defRPr>
            </a:lvl8pPr>
            <a:lvl9pPr indent="-228600" lvl="8" marL="4114800" rtl="0" algn="l">
              <a:lnSpc>
                <a:spcPct val="100000"/>
              </a:lnSpc>
              <a:spcBef>
                <a:spcPts val="280"/>
              </a:spcBef>
              <a:spcAft>
                <a:spcPts val="0"/>
              </a:spcAft>
              <a:buClr>
                <a:srgbClr val="888888"/>
              </a:buClr>
              <a:buSzPts val="1400"/>
              <a:buNone/>
              <a:defRPr sz="1400">
                <a:solidFill>
                  <a:srgbClr val="888888"/>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9" name="Shape 99"/>
        <p:cNvGrpSpPr/>
        <p:nvPr/>
      </p:nvGrpSpPr>
      <p:grpSpPr>
        <a:xfrm>
          <a:off x="0" y="0"/>
          <a:ext cx="0" cy="0"/>
          <a:chOff x="0" y="0"/>
          <a:chExt cx="0" cy="0"/>
        </a:xfrm>
      </p:grpSpPr>
      <p:sp>
        <p:nvSpPr>
          <p:cNvPr id="100" name="Google Shape;100;p22"/>
          <p:cNvSpPr txBox="1"/>
          <p:nvPr>
            <p:ph type="title"/>
          </p:nvPr>
        </p:nvSpPr>
        <p:spPr>
          <a:xfrm>
            <a:off x="457200" y="777478"/>
            <a:ext cx="8229600" cy="8574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1" name="Google Shape;101;p22"/>
          <p:cNvSpPr txBox="1"/>
          <p:nvPr>
            <p:ph idx="1" type="body"/>
          </p:nvPr>
        </p:nvSpPr>
        <p:spPr>
          <a:xfrm>
            <a:off x="457200" y="1771650"/>
            <a:ext cx="8229600" cy="2914800"/>
          </a:xfrm>
          <a:prstGeom prst="rect">
            <a:avLst/>
          </a:prstGeom>
          <a:noFill/>
          <a:ln>
            <a:noFill/>
          </a:ln>
        </p:spPr>
        <p:txBody>
          <a:bodyPr anchorCtr="0" anchor="t" bIns="45700" lIns="91425" spcFirstLastPara="1" rIns="91425" wrap="square" tIns="45700">
            <a:normAutofit/>
          </a:bodyPr>
          <a:lstStyle>
            <a:lvl1pPr indent="-342900" lvl="0" marL="457200" rtl="0" algn="l">
              <a:lnSpc>
                <a:spcPct val="100000"/>
              </a:lnSpc>
              <a:spcBef>
                <a:spcPts val="360"/>
              </a:spcBef>
              <a:spcAft>
                <a:spcPts val="0"/>
              </a:spcAft>
              <a:buClr>
                <a:srgbClr val="3F3F3F"/>
              </a:buClr>
              <a:buSzPts val="1800"/>
              <a:buChar char="•"/>
              <a:defRPr/>
            </a:lvl1pPr>
            <a:lvl2pPr indent="-342900" lvl="1" marL="914400" rtl="0" algn="l">
              <a:lnSpc>
                <a:spcPct val="100000"/>
              </a:lnSpc>
              <a:spcBef>
                <a:spcPts val="360"/>
              </a:spcBef>
              <a:spcAft>
                <a:spcPts val="0"/>
              </a:spcAft>
              <a:buClr>
                <a:srgbClr val="3F3F3F"/>
              </a:buClr>
              <a:buSzPts val="1800"/>
              <a:buChar char="–"/>
              <a:defRPr/>
            </a:lvl2pPr>
            <a:lvl3pPr indent="-342900" lvl="2" marL="1371600" rtl="0" algn="l">
              <a:lnSpc>
                <a:spcPct val="100000"/>
              </a:lnSpc>
              <a:spcBef>
                <a:spcPts val="360"/>
              </a:spcBef>
              <a:spcAft>
                <a:spcPts val="0"/>
              </a:spcAft>
              <a:buClr>
                <a:srgbClr val="3F3F3F"/>
              </a:buClr>
              <a:buSzPts val="1800"/>
              <a:buChar char="•"/>
              <a:defRPr/>
            </a:lvl3pPr>
            <a:lvl4pPr indent="-342900" lvl="3" marL="1828800" rtl="0" algn="l">
              <a:lnSpc>
                <a:spcPct val="100000"/>
              </a:lnSpc>
              <a:spcBef>
                <a:spcPts val="360"/>
              </a:spcBef>
              <a:spcAft>
                <a:spcPts val="0"/>
              </a:spcAft>
              <a:buClr>
                <a:srgbClr val="3F3F3F"/>
              </a:buClr>
              <a:buSzPts val="1800"/>
              <a:buChar char="–"/>
              <a:defRPr/>
            </a:lvl4pPr>
            <a:lvl5pPr indent="-342900" lvl="4" marL="2286000" rtl="0" algn="l">
              <a:lnSpc>
                <a:spcPct val="100000"/>
              </a:lnSpc>
              <a:spcBef>
                <a:spcPts val="360"/>
              </a:spcBef>
              <a:spcAft>
                <a:spcPts val="0"/>
              </a:spcAft>
              <a:buClr>
                <a:srgbClr val="3F3F3F"/>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457200" y="463951"/>
            <a:ext cx="8229600" cy="528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3F3F3F"/>
              </a:buClr>
              <a:buSzPts val="10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 type="body"/>
          </p:nvPr>
        </p:nvSpPr>
        <p:spPr>
          <a:xfrm>
            <a:off x="457200" y="1086600"/>
            <a:ext cx="8229600" cy="36000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rgbClr val="3F3F3F"/>
              </a:buClr>
              <a:buSzPts val="1800"/>
              <a:buChar char="•"/>
              <a:defRPr/>
            </a:lvl1pPr>
            <a:lvl2pPr indent="-342900" lvl="1" marL="914400" algn="l">
              <a:lnSpc>
                <a:spcPct val="100000"/>
              </a:lnSpc>
              <a:spcBef>
                <a:spcPts val="360"/>
              </a:spcBef>
              <a:spcAft>
                <a:spcPts val="0"/>
              </a:spcAft>
              <a:buClr>
                <a:srgbClr val="3F3F3F"/>
              </a:buClr>
              <a:buSzPts val="1800"/>
              <a:buChar char="–"/>
              <a:defRPr/>
            </a:lvl2pPr>
            <a:lvl3pPr indent="-342900" lvl="2" marL="1371600" algn="l">
              <a:lnSpc>
                <a:spcPct val="100000"/>
              </a:lnSpc>
              <a:spcBef>
                <a:spcPts val="360"/>
              </a:spcBef>
              <a:spcAft>
                <a:spcPts val="0"/>
              </a:spcAft>
              <a:buClr>
                <a:srgbClr val="3F3F3F"/>
              </a:buClr>
              <a:buSzPts val="1800"/>
              <a:buChar char="•"/>
              <a:defRPr/>
            </a:lvl3pPr>
            <a:lvl4pPr indent="-342900" lvl="3" marL="1828800" algn="l">
              <a:lnSpc>
                <a:spcPct val="100000"/>
              </a:lnSpc>
              <a:spcBef>
                <a:spcPts val="360"/>
              </a:spcBef>
              <a:spcAft>
                <a:spcPts val="0"/>
              </a:spcAft>
              <a:buClr>
                <a:srgbClr val="3F3F3F"/>
              </a:buClr>
              <a:buSzPts val="1800"/>
              <a:buChar char="–"/>
              <a:defRPr/>
            </a:lvl4pPr>
            <a:lvl5pPr indent="-342900" lvl="4" marL="2286000" algn="l">
              <a:lnSpc>
                <a:spcPct val="100000"/>
              </a:lnSpc>
              <a:spcBef>
                <a:spcPts val="360"/>
              </a:spcBef>
              <a:spcAft>
                <a:spcPts val="0"/>
              </a:spcAft>
              <a:buClr>
                <a:srgbClr val="3F3F3F"/>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0" name="Google Shape;20;p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2" name="Shape 102"/>
        <p:cNvGrpSpPr/>
        <p:nvPr/>
      </p:nvGrpSpPr>
      <p:grpSpPr>
        <a:xfrm>
          <a:off x="0" y="0"/>
          <a:ext cx="0" cy="0"/>
          <a:chOff x="0" y="0"/>
          <a:chExt cx="0" cy="0"/>
        </a:xfrm>
      </p:grpSpPr>
      <p:sp>
        <p:nvSpPr>
          <p:cNvPr id="103" name="Google Shape;103;p23"/>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4" name="Google Shape;104;p23"/>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rmAutofit/>
          </a:bodyPr>
          <a:lstStyle>
            <a:lvl1pPr lvl="0" rtl="0" algn="ctr">
              <a:lnSpc>
                <a:spcPct val="100000"/>
              </a:lnSpc>
              <a:spcBef>
                <a:spcPts val="640"/>
              </a:spcBef>
              <a:spcAft>
                <a:spcPts val="0"/>
              </a:spcAft>
              <a:buClr>
                <a:srgbClr val="888888"/>
              </a:buClr>
              <a:buSzPts val="3200"/>
              <a:buNone/>
              <a:defRPr>
                <a:solidFill>
                  <a:srgbClr val="888888"/>
                </a:solidFill>
              </a:defRPr>
            </a:lvl1pPr>
            <a:lvl2pPr lvl="1" rtl="0" algn="ctr">
              <a:lnSpc>
                <a:spcPct val="100000"/>
              </a:lnSpc>
              <a:spcBef>
                <a:spcPts val="560"/>
              </a:spcBef>
              <a:spcAft>
                <a:spcPts val="0"/>
              </a:spcAft>
              <a:buClr>
                <a:srgbClr val="888888"/>
              </a:buClr>
              <a:buSzPts val="2800"/>
              <a:buNone/>
              <a:defRPr>
                <a:solidFill>
                  <a:srgbClr val="888888"/>
                </a:solidFill>
              </a:defRPr>
            </a:lvl2pPr>
            <a:lvl3pPr lvl="2" rtl="0" algn="ctr">
              <a:lnSpc>
                <a:spcPct val="100000"/>
              </a:lnSpc>
              <a:spcBef>
                <a:spcPts val="480"/>
              </a:spcBef>
              <a:spcAft>
                <a:spcPts val="0"/>
              </a:spcAft>
              <a:buClr>
                <a:srgbClr val="888888"/>
              </a:buClr>
              <a:buSzPts val="2400"/>
              <a:buNone/>
              <a:defRPr>
                <a:solidFill>
                  <a:srgbClr val="888888"/>
                </a:solidFill>
              </a:defRPr>
            </a:lvl3pPr>
            <a:lvl4pPr lvl="3" rtl="0" algn="ctr">
              <a:lnSpc>
                <a:spcPct val="100000"/>
              </a:lnSpc>
              <a:spcBef>
                <a:spcPts val="400"/>
              </a:spcBef>
              <a:spcAft>
                <a:spcPts val="0"/>
              </a:spcAft>
              <a:buClr>
                <a:srgbClr val="888888"/>
              </a:buClr>
              <a:buSzPts val="2000"/>
              <a:buNone/>
              <a:defRPr>
                <a:solidFill>
                  <a:srgbClr val="888888"/>
                </a:solidFill>
              </a:defRPr>
            </a:lvl4pPr>
            <a:lvl5pPr lvl="4" rtl="0" algn="ctr">
              <a:lnSpc>
                <a:spcPct val="100000"/>
              </a:lnSpc>
              <a:spcBef>
                <a:spcPts val="400"/>
              </a:spcBef>
              <a:spcAft>
                <a:spcPts val="0"/>
              </a:spcAft>
              <a:buClr>
                <a:srgbClr val="888888"/>
              </a:buClr>
              <a:buSzPts val="2000"/>
              <a:buNone/>
              <a:defRPr>
                <a:solidFill>
                  <a:srgbClr val="888888"/>
                </a:solidFill>
              </a:defRPr>
            </a:lvl5pPr>
            <a:lvl6pPr lvl="5" rtl="0" algn="ctr">
              <a:lnSpc>
                <a:spcPct val="100000"/>
              </a:lnSpc>
              <a:spcBef>
                <a:spcPts val="400"/>
              </a:spcBef>
              <a:spcAft>
                <a:spcPts val="0"/>
              </a:spcAft>
              <a:buClr>
                <a:srgbClr val="888888"/>
              </a:buClr>
              <a:buSzPts val="2000"/>
              <a:buNone/>
              <a:defRPr>
                <a:solidFill>
                  <a:srgbClr val="888888"/>
                </a:solidFill>
              </a:defRPr>
            </a:lvl6pPr>
            <a:lvl7pPr lvl="6" rtl="0" algn="ctr">
              <a:lnSpc>
                <a:spcPct val="100000"/>
              </a:lnSpc>
              <a:spcBef>
                <a:spcPts val="400"/>
              </a:spcBef>
              <a:spcAft>
                <a:spcPts val="0"/>
              </a:spcAft>
              <a:buClr>
                <a:srgbClr val="888888"/>
              </a:buClr>
              <a:buSzPts val="2000"/>
              <a:buNone/>
              <a:defRPr>
                <a:solidFill>
                  <a:srgbClr val="888888"/>
                </a:solidFill>
              </a:defRPr>
            </a:lvl7pPr>
            <a:lvl8pPr lvl="7" rtl="0" algn="ctr">
              <a:lnSpc>
                <a:spcPct val="100000"/>
              </a:lnSpc>
              <a:spcBef>
                <a:spcPts val="400"/>
              </a:spcBef>
              <a:spcAft>
                <a:spcPts val="0"/>
              </a:spcAft>
              <a:buClr>
                <a:srgbClr val="888888"/>
              </a:buClr>
              <a:buSzPts val="2000"/>
              <a:buNone/>
              <a:defRPr>
                <a:solidFill>
                  <a:srgbClr val="888888"/>
                </a:solidFill>
              </a:defRPr>
            </a:lvl8pPr>
            <a:lvl9pPr lvl="8" rtl="0"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5" name="Shape 105"/>
        <p:cNvGrpSpPr/>
        <p:nvPr/>
      </p:nvGrpSpPr>
      <p:grpSpPr>
        <a:xfrm>
          <a:off x="0" y="0"/>
          <a:ext cx="0" cy="0"/>
          <a:chOff x="0" y="0"/>
          <a:chExt cx="0" cy="0"/>
        </a:xfrm>
      </p:grpSpPr>
      <p:sp>
        <p:nvSpPr>
          <p:cNvPr id="106" name="Google Shape;106;p24"/>
          <p:cNvSpPr txBox="1"/>
          <p:nvPr>
            <p:ph type="title"/>
          </p:nvPr>
        </p:nvSpPr>
        <p:spPr>
          <a:xfrm>
            <a:off x="457200" y="685800"/>
            <a:ext cx="8229600" cy="8574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7" name="Google Shape;107;p24"/>
          <p:cNvSpPr txBox="1"/>
          <p:nvPr>
            <p:ph idx="1" type="body"/>
          </p:nvPr>
        </p:nvSpPr>
        <p:spPr>
          <a:xfrm>
            <a:off x="457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108" name="Google Shape;108;p24"/>
          <p:cNvSpPr txBox="1"/>
          <p:nvPr>
            <p:ph idx="2" type="body"/>
          </p:nvPr>
        </p:nvSpPr>
        <p:spPr>
          <a:xfrm>
            <a:off x="4648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09" name="Shape 109"/>
        <p:cNvGrpSpPr/>
        <p:nvPr/>
      </p:nvGrpSpPr>
      <p:grpSpPr>
        <a:xfrm>
          <a:off x="0" y="0"/>
          <a:ext cx="0" cy="0"/>
          <a:chOff x="0" y="0"/>
          <a:chExt cx="0" cy="0"/>
        </a:xfrm>
      </p:grpSpPr>
      <p:sp>
        <p:nvSpPr>
          <p:cNvPr id="110" name="Google Shape;110;p25"/>
          <p:cNvSpPr txBox="1"/>
          <p:nvPr>
            <p:ph type="title"/>
          </p:nvPr>
        </p:nvSpPr>
        <p:spPr>
          <a:xfrm>
            <a:off x="420688" y="641510"/>
            <a:ext cx="3008400" cy="8715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1" name="Google Shape;111;p25"/>
          <p:cNvSpPr txBox="1"/>
          <p:nvPr>
            <p:ph idx="1" type="body"/>
          </p:nvPr>
        </p:nvSpPr>
        <p:spPr>
          <a:xfrm>
            <a:off x="3575050" y="920884"/>
            <a:ext cx="5111700" cy="4051200"/>
          </a:xfrm>
          <a:prstGeom prst="rect">
            <a:avLst/>
          </a:prstGeom>
          <a:noFill/>
          <a:ln>
            <a:noFill/>
          </a:ln>
        </p:spPr>
        <p:txBody>
          <a:bodyPr anchorCtr="0" anchor="t" bIns="45700" lIns="91425" spcFirstLastPara="1" rIns="91425" wrap="square" tIns="45700">
            <a:normAutofit/>
          </a:bodyPr>
          <a:lstStyle>
            <a:lvl1pPr indent="-431800" lvl="0" marL="457200" rtl="0" algn="l">
              <a:lnSpc>
                <a:spcPct val="100000"/>
              </a:lnSpc>
              <a:spcBef>
                <a:spcPts val="640"/>
              </a:spcBef>
              <a:spcAft>
                <a:spcPts val="0"/>
              </a:spcAft>
              <a:buClr>
                <a:srgbClr val="3F3F3F"/>
              </a:buClr>
              <a:buSzPts val="3200"/>
              <a:buChar char="•"/>
              <a:defRPr sz="3200"/>
            </a:lvl1pPr>
            <a:lvl2pPr indent="-406400" lvl="1" marL="914400" rtl="0" algn="l">
              <a:lnSpc>
                <a:spcPct val="100000"/>
              </a:lnSpc>
              <a:spcBef>
                <a:spcPts val="560"/>
              </a:spcBef>
              <a:spcAft>
                <a:spcPts val="0"/>
              </a:spcAft>
              <a:buClr>
                <a:srgbClr val="3F3F3F"/>
              </a:buClr>
              <a:buSzPts val="2800"/>
              <a:buChar char="–"/>
              <a:defRPr sz="2800"/>
            </a:lvl2pPr>
            <a:lvl3pPr indent="-381000" lvl="2" marL="1371600" rtl="0" algn="l">
              <a:lnSpc>
                <a:spcPct val="100000"/>
              </a:lnSpc>
              <a:spcBef>
                <a:spcPts val="480"/>
              </a:spcBef>
              <a:spcAft>
                <a:spcPts val="0"/>
              </a:spcAft>
              <a:buClr>
                <a:srgbClr val="3F3F3F"/>
              </a:buClr>
              <a:buSzPts val="2400"/>
              <a:buChar char="•"/>
              <a:defRPr sz="2400"/>
            </a:lvl3pPr>
            <a:lvl4pPr indent="-355600" lvl="3" marL="1828800" rtl="0" algn="l">
              <a:lnSpc>
                <a:spcPct val="100000"/>
              </a:lnSpc>
              <a:spcBef>
                <a:spcPts val="400"/>
              </a:spcBef>
              <a:spcAft>
                <a:spcPts val="0"/>
              </a:spcAft>
              <a:buClr>
                <a:srgbClr val="3F3F3F"/>
              </a:buClr>
              <a:buSzPts val="2000"/>
              <a:buChar char="–"/>
              <a:defRPr sz="2000"/>
            </a:lvl4pPr>
            <a:lvl5pPr indent="-355600" lvl="4" marL="2286000" rtl="0" algn="l">
              <a:lnSpc>
                <a:spcPct val="100000"/>
              </a:lnSpc>
              <a:spcBef>
                <a:spcPts val="400"/>
              </a:spcBef>
              <a:spcAft>
                <a:spcPts val="0"/>
              </a:spcAft>
              <a:buClr>
                <a:srgbClr val="3F3F3F"/>
              </a:buClr>
              <a:buSzPts val="2000"/>
              <a:buChar char="»"/>
              <a:defRPr sz="2000"/>
            </a:lvl5pPr>
            <a:lvl6pPr indent="-355600" lvl="5" marL="2743200" rtl="0" algn="l">
              <a:lnSpc>
                <a:spcPct val="100000"/>
              </a:lnSpc>
              <a:spcBef>
                <a:spcPts val="400"/>
              </a:spcBef>
              <a:spcAft>
                <a:spcPts val="0"/>
              </a:spcAft>
              <a:buClr>
                <a:schemeClr val="dk1"/>
              </a:buClr>
              <a:buSzPts val="2000"/>
              <a:buChar char="•"/>
              <a:defRPr sz="2000"/>
            </a:lvl6pPr>
            <a:lvl7pPr indent="-355600" lvl="6" marL="3200400" rtl="0" algn="l">
              <a:lnSpc>
                <a:spcPct val="100000"/>
              </a:lnSpc>
              <a:spcBef>
                <a:spcPts val="400"/>
              </a:spcBef>
              <a:spcAft>
                <a:spcPts val="0"/>
              </a:spcAft>
              <a:buClr>
                <a:schemeClr val="dk1"/>
              </a:buClr>
              <a:buSzPts val="2000"/>
              <a:buChar char="•"/>
              <a:defRPr sz="2000"/>
            </a:lvl7pPr>
            <a:lvl8pPr indent="-355600" lvl="7" marL="3657600" rtl="0" algn="l">
              <a:lnSpc>
                <a:spcPct val="100000"/>
              </a:lnSpc>
              <a:spcBef>
                <a:spcPts val="400"/>
              </a:spcBef>
              <a:spcAft>
                <a:spcPts val="0"/>
              </a:spcAft>
              <a:buClr>
                <a:schemeClr val="dk1"/>
              </a:buClr>
              <a:buSzPts val="2000"/>
              <a:buChar char="•"/>
              <a:defRPr sz="2000"/>
            </a:lvl8pPr>
            <a:lvl9pPr indent="-355600" lvl="8" marL="4114800" rtl="0" algn="l">
              <a:lnSpc>
                <a:spcPct val="100000"/>
              </a:lnSpc>
              <a:spcBef>
                <a:spcPts val="400"/>
              </a:spcBef>
              <a:spcAft>
                <a:spcPts val="0"/>
              </a:spcAft>
              <a:buClr>
                <a:schemeClr val="dk1"/>
              </a:buClr>
              <a:buSzPts val="2000"/>
              <a:buChar char="•"/>
              <a:defRPr sz="2000"/>
            </a:lvl9pPr>
          </a:lstStyle>
          <a:p/>
        </p:txBody>
      </p:sp>
      <p:sp>
        <p:nvSpPr>
          <p:cNvPr id="112" name="Google Shape;112;p25"/>
          <p:cNvSpPr txBox="1"/>
          <p:nvPr>
            <p:ph idx="2" type="body"/>
          </p:nvPr>
        </p:nvSpPr>
        <p:spPr>
          <a:xfrm>
            <a:off x="420688" y="1601629"/>
            <a:ext cx="3008400" cy="31419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13" name="Shape 113"/>
        <p:cNvGrpSpPr/>
        <p:nvPr/>
      </p:nvGrpSpPr>
      <p:grpSpPr>
        <a:xfrm>
          <a:off x="0" y="0"/>
          <a:ext cx="0" cy="0"/>
          <a:chOff x="0" y="0"/>
          <a:chExt cx="0" cy="0"/>
        </a:xfrm>
      </p:grpSpPr>
      <p:sp>
        <p:nvSpPr>
          <p:cNvPr id="114" name="Google Shape;114;p26"/>
          <p:cNvSpPr txBox="1"/>
          <p:nvPr>
            <p:ph type="title"/>
          </p:nvPr>
        </p:nvSpPr>
        <p:spPr>
          <a:xfrm>
            <a:off x="1792288" y="3829050"/>
            <a:ext cx="5486400" cy="4257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5" name="Google Shape;115;p26"/>
          <p:cNvSpPr/>
          <p:nvPr>
            <p:ph idx="2" type="pic"/>
          </p:nvPr>
        </p:nvSpPr>
        <p:spPr>
          <a:xfrm>
            <a:off x="1792288" y="685800"/>
            <a:ext cx="5486400" cy="3086100"/>
          </a:xfrm>
          <a:prstGeom prst="rect">
            <a:avLst/>
          </a:prstGeom>
          <a:noFill/>
          <a:ln>
            <a:noFill/>
          </a:ln>
        </p:spPr>
      </p:sp>
      <p:sp>
        <p:nvSpPr>
          <p:cNvPr id="116" name="Google Shape;116;p26"/>
          <p:cNvSpPr txBox="1"/>
          <p:nvPr>
            <p:ph idx="1" type="body"/>
          </p:nvPr>
        </p:nvSpPr>
        <p:spPr>
          <a:xfrm>
            <a:off x="1792288" y="4254817"/>
            <a:ext cx="5486400" cy="6030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28"/>
          <p:cNvSpPr txBox="1"/>
          <p:nvPr>
            <p:ph idx="10" type="dt"/>
          </p:nvPr>
        </p:nvSpPr>
        <p:spPr>
          <a:xfrm>
            <a:off x="0" y="0"/>
            <a:ext cx="3000000" cy="225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24" name="Google Shape;124;p28"/>
          <p:cNvSpPr txBox="1"/>
          <p:nvPr>
            <p:ph idx="11" type="ftr"/>
          </p:nvPr>
        </p:nvSpPr>
        <p:spPr>
          <a:xfrm>
            <a:off x="0" y="0"/>
            <a:ext cx="3000000" cy="225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25" name="Google Shape;125;p28"/>
          <p:cNvSpPr txBox="1"/>
          <p:nvPr>
            <p:ph idx="12" type="sldNum"/>
          </p:nvPr>
        </p:nvSpPr>
        <p:spPr>
          <a:xfrm>
            <a:off x="0" y="0"/>
            <a:ext cx="3000000" cy="225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1400">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type="tx">
  <p:cSld name="TITLE_AND_BODY">
    <p:spTree>
      <p:nvGrpSpPr>
        <p:cNvPr id="126" name="Shape 126"/>
        <p:cNvGrpSpPr/>
        <p:nvPr/>
      </p:nvGrpSpPr>
      <p:grpSpPr>
        <a:xfrm>
          <a:off x="0" y="0"/>
          <a:ext cx="0" cy="0"/>
          <a:chOff x="0" y="0"/>
          <a:chExt cx="0" cy="0"/>
        </a:xfrm>
      </p:grpSpPr>
      <p:sp>
        <p:nvSpPr>
          <p:cNvPr id="127" name="Google Shape;127;p29"/>
          <p:cNvSpPr txBox="1"/>
          <p:nvPr>
            <p:ph type="title"/>
          </p:nvPr>
        </p:nvSpPr>
        <p:spPr>
          <a:xfrm>
            <a:off x="457200" y="0"/>
            <a:ext cx="8229600" cy="8574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8" name="Google Shape;128;p29"/>
          <p:cNvSpPr txBox="1"/>
          <p:nvPr>
            <p:ph idx="1" type="body"/>
          </p:nvPr>
        </p:nvSpPr>
        <p:spPr>
          <a:xfrm>
            <a:off x="152400" y="971550"/>
            <a:ext cx="8991600" cy="3886200"/>
          </a:xfrm>
          <a:prstGeom prst="rect">
            <a:avLst/>
          </a:prstGeom>
          <a:noFill/>
          <a:ln>
            <a:noFill/>
          </a:ln>
        </p:spPr>
        <p:txBody>
          <a:bodyPr anchorCtr="0" anchor="t" bIns="45700" lIns="91425" spcFirstLastPara="1" rIns="91425" wrap="square" tIns="45700">
            <a:noAutofit/>
          </a:bodyPr>
          <a:lstStyle>
            <a:lvl1pPr indent="-342900" lvl="0" marL="457200" rtl="0" algn="l">
              <a:lnSpc>
                <a:spcPct val="100000"/>
              </a:lnSpc>
              <a:spcBef>
                <a:spcPts val="360"/>
              </a:spcBef>
              <a:spcAft>
                <a:spcPts val="0"/>
              </a:spcAft>
              <a:buClr>
                <a:schemeClr val="dk1"/>
              </a:buClr>
              <a:buSzPts val="1800"/>
              <a:buChar char="•"/>
              <a:defRPr/>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129" name="Google Shape;129;p29"/>
          <p:cNvSpPr txBox="1"/>
          <p:nvPr>
            <p:ph idx="10" type="dt"/>
          </p:nvPr>
        </p:nvSpPr>
        <p:spPr>
          <a:xfrm>
            <a:off x="0" y="0"/>
            <a:ext cx="3000000" cy="225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0" name="Google Shape;130;p29"/>
          <p:cNvSpPr txBox="1"/>
          <p:nvPr>
            <p:ph idx="11" type="ftr"/>
          </p:nvPr>
        </p:nvSpPr>
        <p:spPr>
          <a:xfrm>
            <a:off x="0" y="0"/>
            <a:ext cx="3000000" cy="225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1" name="Google Shape;131;p29"/>
          <p:cNvSpPr txBox="1"/>
          <p:nvPr>
            <p:ph idx="12" type="sldNum"/>
          </p:nvPr>
        </p:nvSpPr>
        <p:spPr>
          <a:xfrm>
            <a:off x="0" y="0"/>
            <a:ext cx="3000000" cy="225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1400">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chemeClr val="lt1"/>
        </a:solidFill>
      </p:bgPr>
    </p:bg>
    <p:spTree>
      <p:nvGrpSpPr>
        <p:cNvPr id="132" name="Shape 132"/>
        <p:cNvGrpSpPr/>
        <p:nvPr/>
      </p:nvGrpSpPr>
      <p:grpSpPr>
        <a:xfrm>
          <a:off x="0" y="0"/>
          <a:ext cx="0" cy="0"/>
          <a:chOff x="0" y="0"/>
          <a:chExt cx="0" cy="0"/>
        </a:xfrm>
      </p:grpSpPr>
      <p:sp>
        <p:nvSpPr>
          <p:cNvPr id="133" name="Google Shape;133;p30"/>
          <p:cNvSpPr/>
          <p:nvPr/>
        </p:nvSpPr>
        <p:spPr>
          <a:xfrm>
            <a:off x="0" y="0"/>
            <a:ext cx="9144000" cy="1043100"/>
          </a:xfrm>
          <a:prstGeom prst="roundRect">
            <a:avLst>
              <a:gd fmla="val 24" name="adj"/>
            </a:avLst>
          </a:prstGeom>
          <a:gradFill>
            <a:gsLst>
              <a:gs pos="0">
                <a:srgbClr val="244E72"/>
              </a:gs>
              <a:gs pos="100000">
                <a:srgbClr val="5A9FD4"/>
              </a:gs>
            </a:gsLst>
            <a:lin ang="4500011" scaled="0"/>
          </a:gra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4" name="Google Shape;134;p30"/>
          <p:cNvSpPr txBox="1"/>
          <p:nvPr>
            <p:ph type="ctrTitle"/>
          </p:nvPr>
        </p:nvSpPr>
        <p:spPr>
          <a:xfrm>
            <a:off x="685800" y="1200150"/>
            <a:ext cx="7772400" cy="17145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5" name="Google Shape;135;p30"/>
          <p:cNvSpPr txBox="1"/>
          <p:nvPr>
            <p:ph idx="1" type="subTitle"/>
          </p:nvPr>
        </p:nvSpPr>
        <p:spPr>
          <a:xfrm>
            <a:off x="1371600" y="3028950"/>
            <a:ext cx="6400800" cy="13146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360"/>
              </a:spcBef>
              <a:spcAft>
                <a:spcPts val="0"/>
              </a:spcAft>
              <a:buClr>
                <a:schemeClr val="dk1"/>
              </a:buClr>
              <a:buSzPts val="1800"/>
              <a:buChar char="•"/>
              <a:defRPr/>
            </a:lvl1pPr>
            <a:lvl2pPr lvl="1" rtl="0" algn="l">
              <a:lnSpc>
                <a:spcPct val="100000"/>
              </a:lnSpc>
              <a:spcBef>
                <a:spcPts val="360"/>
              </a:spcBef>
              <a:spcAft>
                <a:spcPts val="0"/>
              </a:spcAft>
              <a:buClr>
                <a:schemeClr val="dk1"/>
              </a:buClr>
              <a:buSzPts val="1800"/>
              <a:buChar char="–"/>
              <a:defRPr/>
            </a:lvl2pPr>
            <a:lvl3pPr lvl="2" rtl="0" algn="l">
              <a:lnSpc>
                <a:spcPct val="100000"/>
              </a:lnSpc>
              <a:spcBef>
                <a:spcPts val="360"/>
              </a:spcBef>
              <a:spcAft>
                <a:spcPts val="0"/>
              </a:spcAft>
              <a:buClr>
                <a:schemeClr val="dk1"/>
              </a:buClr>
              <a:buSzPts val="1800"/>
              <a:buChar char="•"/>
              <a:defRPr/>
            </a:lvl3pPr>
            <a:lvl4pPr lvl="3" rtl="0" algn="l">
              <a:lnSpc>
                <a:spcPct val="100000"/>
              </a:lnSpc>
              <a:spcBef>
                <a:spcPts val="360"/>
              </a:spcBef>
              <a:spcAft>
                <a:spcPts val="0"/>
              </a:spcAft>
              <a:buClr>
                <a:schemeClr val="dk1"/>
              </a:buClr>
              <a:buSzPts val="1800"/>
              <a:buChar char="–"/>
              <a:defRPr/>
            </a:lvl4pPr>
            <a:lvl5pPr lvl="4" rtl="0" algn="l">
              <a:lnSpc>
                <a:spcPct val="100000"/>
              </a:lnSpc>
              <a:spcBef>
                <a:spcPts val="360"/>
              </a:spcBef>
              <a:spcAft>
                <a:spcPts val="0"/>
              </a:spcAft>
              <a:buClr>
                <a:schemeClr val="dk1"/>
              </a:buClr>
              <a:buSzPts val="1800"/>
              <a:buChar char="»"/>
              <a:defRPr/>
            </a:lvl5pPr>
            <a:lvl6pPr lvl="5" rtl="0" algn="l">
              <a:lnSpc>
                <a:spcPct val="100000"/>
              </a:lnSpc>
              <a:spcBef>
                <a:spcPts val="360"/>
              </a:spcBef>
              <a:spcAft>
                <a:spcPts val="0"/>
              </a:spcAft>
              <a:buClr>
                <a:schemeClr val="dk1"/>
              </a:buClr>
              <a:buSzPts val="1800"/>
              <a:buChar char="»"/>
              <a:defRPr/>
            </a:lvl6pPr>
            <a:lvl7pPr lvl="6" rtl="0" algn="l">
              <a:lnSpc>
                <a:spcPct val="100000"/>
              </a:lnSpc>
              <a:spcBef>
                <a:spcPts val="360"/>
              </a:spcBef>
              <a:spcAft>
                <a:spcPts val="0"/>
              </a:spcAft>
              <a:buClr>
                <a:schemeClr val="dk1"/>
              </a:buClr>
              <a:buSzPts val="1800"/>
              <a:buChar char="»"/>
              <a:defRPr/>
            </a:lvl7pPr>
            <a:lvl8pPr lvl="7" rtl="0" algn="l">
              <a:lnSpc>
                <a:spcPct val="100000"/>
              </a:lnSpc>
              <a:spcBef>
                <a:spcPts val="360"/>
              </a:spcBef>
              <a:spcAft>
                <a:spcPts val="0"/>
              </a:spcAft>
              <a:buClr>
                <a:schemeClr val="dk1"/>
              </a:buClr>
              <a:buSzPts val="1800"/>
              <a:buChar char="»"/>
              <a:defRPr/>
            </a:lvl8pPr>
            <a:lvl9pPr lvl="8" rtl="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4"/>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4" name="Shape 24"/>
        <p:cNvGrpSpPr/>
        <p:nvPr/>
      </p:nvGrpSpPr>
      <p:grpSpPr>
        <a:xfrm>
          <a:off x="0" y="0"/>
          <a:ext cx="0" cy="0"/>
          <a:chOff x="0" y="0"/>
          <a:chExt cx="0" cy="0"/>
        </a:xfrm>
      </p:grpSpPr>
      <p:sp>
        <p:nvSpPr>
          <p:cNvPr id="25" name="Google Shape;25;p5"/>
          <p:cNvSpPr txBox="1"/>
          <p:nvPr>
            <p:ph type="title"/>
          </p:nvPr>
        </p:nvSpPr>
        <p:spPr>
          <a:xfrm>
            <a:off x="457200" y="685800"/>
            <a:ext cx="8229600" cy="8574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5"/>
          <p:cNvSpPr txBox="1"/>
          <p:nvPr>
            <p:ph idx="1" type="body"/>
          </p:nvPr>
        </p:nvSpPr>
        <p:spPr>
          <a:xfrm>
            <a:off x="457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rgbClr val="3F3F3F"/>
              </a:buClr>
              <a:buSzPts val="2800"/>
              <a:buChar char="•"/>
              <a:defRPr sz="2800"/>
            </a:lvl1pPr>
            <a:lvl2pPr indent="-381000" lvl="1" marL="914400" algn="l">
              <a:lnSpc>
                <a:spcPct val="100000"/>
              </a:lnSpc>
              <a:spcBef>
                <a:spcPts val="480"/>
              </a:spcBef>
              <a:spcAft>
                <a:spcPts val="0"/>
              </a:spcAft>
              <a:buClr>
                <a:srgbClr val="3F3F3F"/>
              </a:buClr>
              <a:buSzPts val="2400"/>
              <a:buChar char="–"/>
              <a:defRPr sz="2400"/>
            </a:lvl2pPr>
            <a:lvl3pPr indent="-355600" lvl="2" marL="1371600" algn="l">
              <a:lnSpc>
                <a:spcPct val="100000"/>
              </a:lnSpc>
              <a:spcBef>
                <a:spcPts val="400"/>
              </a:spcBef>
              <a:spcAft>
                <a:spcPts val="0"/>
              </a:spcAft>
              <a:buClr>
                <a:srgbClr val="3F3F3F"/>
              </a:buClr>
              <a:buSzPts val="2000"/>
              <a:buChar char="•"/>
              <a:defRPr sz="2000"/>
            </a:lvl3pPr>
            <a:lvl4pPr indent="-342900" lvl="3" marL="1828800" algn="l">
              <a:lnSpc>
                <a:spcPct val="100000"/>
              </a:lnSpc>
              <a:spcBef>
                <a:spcPts val="360"/>
              </a:spcBef>
              <a:spcAft>
                <a:spcPts val="0"/>
              </a:spcAft>
              <a:buClr>
                <a:srgbClr val="3F3F3F"/>
              </a:buClr>
              <a:buSzPts val="1800"/>
              <a:buChar char="–"/>
              <a:defRPr sz="1800"/>
            </a:lvl4pPr>
            <a:lvl5pPr indent="-342900" lvl="4" marL="2286000" algn="l">
              <a:lnSpc>
                <a:spcPct val="100000"/>
              </a:lnSpc>
              <a:spcBef>
                <a:spcPts val="360"/>
              </a:spcBef>
              <a:spcAft>
                <a:spcPts val="0"/>
              </a:spcAft>
              <a:buClr>
                <a:srgbClr val="3F3F3F"/>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7" name="Google Shape;27;p5"/>
          <p:cNvSpPr txBox="1"/>
          <p:nvPr>
            <p:ph idx="2" type="body"/>
          </p:nvPr>
        </p:nvSpPr>
        <p:spPr>
          <a:xfrm>
            <a:off x="4648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rgbClr val="3F3F3F"/>
              </a:buClr>
              <a:buSzPts val="2800"/>
              <a:buChar char="•"/>
              <a:defRPr sz="2800"/>
            </a:lvl1pPr>
            <a:lvl2pPr indent="-381000" lvl="1" marL="914400" algn="l">
              <a:lnSpc>
                <a:spcPct val="100000"/>
              </a:lnSpc>
              <a:spcBef>
                <a:spcPts val="480"/>
              </a:spcBef>
              <a:spcAft>
                <a:spcPts val="0"/>
              </a:spcAft>
              <a:buClr>
                <a:srgbClr val="3F3F3F"/>
              </a:buClr>
              <a:buSzPts val="2400"/>
              <a:buChar char="–"/>
              <a:defRPr sz="2400"/>
            </a:lvl2pPr>
            <a:lvl3pPr indent="-355600" lvl="2" marL="1371600" algn="l">
              <a:lnSpc>
                <a:spcPct val="100000"/>
              </a:lnSpc>
              <a:spcBef>
                <a:spcPts val="400"/>
              </a:spcBef>
              <a:spcAft>
                <a:spcPts val="0"/>
              </a:spcAft>
              <a:buClr>
                <a:srgbClr val="3F3F3F"/>
              </a:buClr>
              <a:buSzPts val="2000"/>
              <a:buChar char="•"/>
              <a:defRPr sz="2000"/>
            </a:lvl3pPr>
            <a:lvl4pPr indent="-342900" lvl="3" marL="1828800" algn="l">
              <a:lnSpc>
                <a:spcPct val="100000"/>
              </a:lnSpc>
              <a:spcBef>
                <a:spcPts val="360"/>
              </a:spcBef>
              <a:spcAft>
                <a:spcPts val="0"/>
              </a:spcAft>
              <a:buClr>
                <a:srgbClr val="3F3F3F"/>
              </a:buClr>
              <a:buSzPts val="1800"/>
              <a:buChar char="–"/>
              <a:defRPr sz="1800"/>
            </a:lvl4pPr>
            <a:lvl5pPr indent="-342900" lvl="4" marL="2286000" algn="l">
              <a:lnSpc>
                <a:spcPct val="100000"/>
              </a:lnSpc>
              <a:spcBef>
                <a:spcPts val="360"/>
              </a:spcBef>
              <a:spcAft>
                <a:spcPts val="0"/>
              </a:spcAft>
              <a:buClr>
                <a:srgbClr val="3F3F3F"/>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8" name="Google Shape;28;p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29" name="Shape 29"/>
        <p:cNvGrpSpPr/>
        <p:nvPr/>
      </p:nvGrpSpPr>
      <p:grpSpPr>
        <a:xfrm>
          <a:off x="0" y="0"/>
          <a:ext cx="0" cy="0"/>
          <a:chOff x="0" y="0"/>
          <a:chExt cx="0" cy="0"/>
        </a:xfrm>
      </p:grpSpPr>
      <p:sp>
        <p:nvSpPr>
          <p:cNvPr id="30" name="Google Shape;30;p6"/>
          <p:cNvSpPr txBox="1"/>
          <p:nvPr>
            <p:ph type="title"/>
          </p:nvPr>
        </p:nvSpPr>
        <p:spPr>
          <a:xfrm>
            <a:off x="420688" y="641510"/>
            <a:ext cx="3008400" cy="8715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6"/>
          <p:cNvSpPr txBox="1"/>
          <p:nvPr>
            <p:ph idx="1" type="body"/>
          </p:nvPr>
        </p:nvSpPr>
        <p:spPr>
          <a:xfrm>
            <a:off x="3575050" y="920884"/>
            <a:ext cx="5111700" cy="4051200"/>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rgbClr val="3F3F3F"/>
              </a:buClr>
              <a:buSzPts val="3200"/>
              <a:buChar char="•"/>
              <a:defRPr sz="3200"/>
            </a:lvl1pPr>
            <a:lvl2pPr indent="-406400" lvl="1" marL="914400" algn="l">
              <a:lnSpc>
                <a:spcPct val="100000"/>
              </a:lnSpc>
              <a:spcBef>
                <a:spcPts val="560"/>
              </a:spcBef>
              <a:spcAft>
                <a:spcPts val="0"/>
              </a:spcAft>
              <a:buClr>
                <a:srgbClr val="3F3F3F"/>
              </a:buClr>
              <a:buSzPts val="2800"/>
              <a:buChar char="–"/>
              <a:defRPr sz="2800"/>
            </a:lvl2pPr>
            <a:lvl3pPr indent="-381000" lvl="2" marL="1371600" algn="l">
              <a:lnSpc>
                <a:spcPct val="100000"/>
              </a:lnSpc>
              <a:spcBef>
                <a:spcPts val="480"/>
              </a:spcBef>
              <a:spcAft>
                <a:spcPts val="0"/>
              </a:spcAft>
              <a:buClr>
                <a:srgbClr val="3F3F3F"/>
              </a:buClr>
              <a:buSzPts val="2400"/>
              <a:buChar char="•"/>
              <a:defRPr sz="2400"/>
            </a:lvl3pPr>
            <a:lvl4pPr indent="-355600" lvl="3" marL="1828800" algn="l">
              <a:lnSpc>
                <a:spcPct val="100000"/>
              </a:lnSpc>
              <a:spcBef>
                <a:spcPts val="400"/>
              </a:spcBef>
              <a:spcAft>
                <a:spcPts val="0"/>
              </a:spcAft>
              <a:buClr>
                <a:srgbClr val="3F3F3F"/>
              </a:buClr>
              <a:buSzPts val="2000"/>
              <a:buChar char="–"/>
              <a:defRPr sz="2000"/>
            </a:lvl4pPr>
            <a:lvl5pPr indent="-355600" lvl="4" marL="2286000" algn="l">
              <a:lnSpc>
                <a:spcPct val="100000"/>
              </a:lnSpc>
              <a:spcBef>
                <a:spcPts val="400"/>
              </a:spcBef>
              <a:spcAft>
                <a:spcPts val="0"/>
              </a:spcAft>
              <a:buClr>
                <a:srgbClr val="3F3F3F"/>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32" name="Google Shape;32;p6"/>
          <p:cNvSpPr txBox="1"/>
          <p:nvPr>
            <p:ph idx="2" type="body"/>
          </p:nvPr>
        </p:nvSpPr>
        <p:spPr>
          <a:xfrm>
            <a:off x="420688" y="1601629"/>
            <a:ext cx="3008400" cy="31419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rgbClr val="3F3F3F"/>
              </a:buClr>
              <a:buSzPts val="1400"/>
              <a:buNone/>
              <a:defRPr sz="1400"/>
            </a:lvl1pPr>
            <a:lvl2pPr indent="-228600" lvl="1" marL="914400" algn="l">
              <a:lnSpc>
                <a:spcPct val="100000"/>
              </a:lnSpc>
              <a:spcBef>
                <a:spcPts val="240"/>
              </a:spcBef>
              <a:spcAft>
                <a:spcPts val="0"/>
              </a:spcAft>
              <a:buClr>
                <a:srgbClr val="3F3F3F"/>
              </a:buClr>
              <a:buSzPts val="1200"/>
              <a:buNone/>
              <a:defRPr sz="1200"/>
            </a:lvl2pPr>
            <a:lvl3pPr indent="-228600" lvl="2" marL="1371600" algn="l">
              <a:lnSpc>
                <a:spcPct val="100000"/>
              </a:lnSpc>
              <a:spcBef>
                <a:spcPts val="200"/>
              </a:spcBef>
              <a:spcAft>
                <a:spcPts val="0"/>
              </a:spcAft>
              <a:buClr>
                <a:srgbClr val="3F3F3F"/>
              </a:buClr>
              <a:buSzPts val="1000"/>
              <a:buNone/>
              <a:defRPr sz="1000"/>
            </a:lvl3pPr>
            <a:lvl4pPr indent="-228600" lvl="3" marL="1828800" algn="l">
              <a:lnSpc>
                <a:spcPct val="100000"/>
              </a:lnSpc>
              <a:spcBef>
                <a:spcPts val="180"/>
              </a:spcBef>
              <a:spcAft>
                <a:spcPts val="0"/>
              </a:spcAft>
              <a:buClr>
                <a:srgbClr val="3F3F3F"/>
              </a:buClr>
              <a:buSzPts val="900"/>
              <a:buNone/>
              <a:defRPr sz="900"/>
            </a:lvl4pPr>
            <a:lvl5pPr indent="-228600" lvl="4" marL="2286000" algn="l">
              <a:lnSpc>
                <a:spcPct val="100000"/>
              </a:lnSpc>
              <a:spcBef>
                <a:spcPts val="180"/>
              </a:spcBef>
              <a:spcAft>
                <a:spcPts val="0"/>
              </a:spcAft>
              <a:buClr>
                <a:srgbClr val="3F3F3F"/>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33" name="Google Shape;33;p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34" name="Shape 34"/>
        <p:cNvGrpSpPr/>
        <p:nvPr/>
      </p:nvGrpSpPr>
      <p:grpSpPr>
        <a:xfrm>
          <a:off x="0" y="0"/>
          <a:ext cx="0" cy="0"/>
          <a:chOff x="0" y="0"/>
          <a:chExt cx="0" cy="0"/>
        </a:xfrm>
      </p:grpSpPr>
      <p:sp>
        <p:nvSpPr>
          <p:cNvPr id="35" name="Google Shape;35;p7"/>
          <p:cNvSpPr txBox="1"/>
          <p:nvPr>
            <p:ph type="title"/>
          </p:nvPr>
        </p:nvSpPr>
        <p:spPr>
          <a:xfrm>
            <a:off x="1792288" y="3829050"/>
            <a:ext cx="5486400" cy="4257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7"/>
          <p:cNvSpPr/>
          <p:nvPr>
            <p:ph idx="2" type="pic"/>
          </p:nvPr>
        </p:nvSpPr>
        <p:spPr>
          <a:xfrm>
            <a:off x="1792288" y="685800"/>
            <a:ext cx="5486400" cy="3086100"/>
          </a:xfrm>
          <a:prstGeom prst="rect">
            <a:avLst/>
          </a:prstGeom>
          <a:noFill/>
          <a:ln>
            <a:noFill/>
          </a:ln>
        </p:spPr>
      </p:sp>
      <p:sp>
        <p:nvSpPr>
          <p:cNvPr id="37" name="Google Shape;37;p7"/>
          <p:cNvSpPr txBox="1"/>
          <p:nvPr>
            <p:ph idx="1" type="body"/>
          </p:nvPr>
        </p:nvSpPr>
        <p:spPr>
          <a:xfrm>
            <a:off x="1792288" y="4254817"/>
            <a:ext cx="5486400" cy="6030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rgbClr val="3F3F3F"/>
              </a:buClr>
              <a:buSzPts val="1400"/>
              <a:buNone/>
              <a:defRPr sz="1400"/>
            </a:lvl1pPr>
            <a:lvl2pPr indent="-228600" lvl="1" marL="914400" algn="l">
              <a:lnSpc>
                <a:spcPct val="100000"/>
              </a:lnSpc>
              <a:spcBef>
                <a:spcPts val="240"/>
              </a:spcBef>
              <a:spcAft>
                <a:spcPts val="0"/>
              </a:spcAft>
              <a:buClr>
                <a:srgbClr val="3F3F3F"/>
              </a:buClr>
              <a:buSzPts val="1200"/>
              <a:buNone/>
              <a:defRPr sz="1200"/>
            </a:lvl2pPr>
            <a:lvl3pPr indent="-228600" lvl="2" marL="1371600" algn="l">
              <a:lnSpc>
                <a:spcPct val="100000"/>
              </a:lnSpc>
              <a:spcBef>
                <a:spcPts val="200"/>
              </a:spcBef>
              <a:spcAft>
                <a:spcPts val="0"/>
              </a:spcAft>
              <a:buClr>
                <a:srgbClr val="3F3F3F"/>
              </a:buClr>
              <a:buSzPts val="1000"/>
              <a:buNone/>
              <a:defRPr sz="1000"/>
            </a:lvl3pPr>
            <a:lvl4pPr indent="-228600" lvl="3" marL="1828800" algn="l">
              <a:lnSpc>
                <a:spcPct val="100000"/>
              </a:lnSpc>
              <a:spcBef>
                <a:spcPts val="180"/>
              </a:spcBef>
              <a:spcAft>
                <a:spcPts val="0"/>
              </a:spcAft>
              <a:buClr>
                <a:srgbClr val="3F3F3F"/>
              </a:buClr>
              <a:buSzPts val="900"/>
              <a:buNone/>
              <a:defRPr sz="900"/>
            </a:lvl4pPr>
            <a:lvl5pPr indent="-228600" lvl="4" marL="2286000" algn="l">
              <a:lnSpc>
                <a:spcPct val="100000"/>
              </a:lnSpc>
              <a:spcBef>
                <a:spcPts val="180"/>
              </a:spcBef>
              <a:spcAft>
                <a:spcPts val="0"/>
              </a:spcAft>
              <a:buClr>
                <a:srgbClr val="3F3F3F"/>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38" name="Google Shape;38;p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9" name="Shape 39"/>
        <p:cNvGrpSpPr/>
        <p:nvPr/>
      </p:nvGrpSpPr>
      <p:grpSpPr>
        <a:xfrm>
          <a:off x="0" y="0"/>
          <a:ext cx="0" cy="0"/>
          <a:chOff x="0" y="0"/>
          <a:chExt cx="0" cy="0"/>
        </a:xfrm>
      </p:grpSpPr>
      <p:sp>
        <p:nvSpPr>
          <p:cNvPr id="40" name="Google Shape;40;p8"/>
          <p:cNvSpPr txBox="1"/>
          <p:nvPr>
            <p:ph idx="10" type="dt"/>
          </p:nvPr>
        </p:nvSpPr>
        <p:spPr>
          <a:xfrm>
            <a:off x="381000" y="4686300"/>
            <a:ext cx="22098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1" name="Google Shape;41;p8"/>
          <p:cNvSpPr txBox="1"/>
          <p:nvPr>
            <p:ph idx="11" type="ftr"/>
          </p:nvPr>
        </p:nvSpPr>
        <p:spPr>
          <a:xfrm>
            <a:off x="2743200" y="4686300"/>
            <a:ext cx="36576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2" name="Google Shape;42;p8"/>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9"/>
          <p:cNvSpPr txBox="1"/>
          <p:nvPr>
            <p:ph type="title"/>
          </p:nvPr>
        </p:nvSpPr>
        <p:spPr>
          <a:xfrm>
            <a:off x="685800" y="0"/>
            <a:ext cx="7772400" cy="8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4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5" name="Google Shape;45;p9"/>
          <p:cNvSpPr txBox="1"/>
          <p:nvPr>
            <p:ph idx="10" type="dt"/>
          </p:nvPr>
        </p:nvSpPr>
        <p:spPr>
          <a:xfrm>
            <a:off x="381000" y="4686300"/>
            <a:ext cx="22098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6" name="Google Shape;46;p9"/>
          <p:cNvSpPr txBox="1"/>
          <p:nvPr>
            <p:ph idx="11" type="ftr"/>
          </p:nvPr>
        </p:nvSpPr>
        <p:spPr>
          <a:xfrm>
            <a:off x="2743200" y="4686300"/>
            <a:ext cx="36576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7" name="Google Shape;47;p9"/>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2" name="Shape 52"/>
        <p:cNvGrpSpPr/>
        <p:nvPr/>
      </p:nvGrpSpPr>
      <p:grpSpPr>
        <a:xfrm>
          <a:off x="0" y="0"/>
          <a:ext cx="0" cy="0"/>
          <a:chOff x="0" y="0"/>
          <a:chExt cx="0" cy="0"/>
        </a:xfrm>
      </p:grpSpPr>
      <p:sp>
        <p:nvSpPr>
          <p:cNvPr id="53" name="Google Shape;53;p11"/>
          <p:cNvSpPr txBox="1"/>
          <p:nvPr>
            <p:ph type="title"/>
          </p:nvPr>
        </p:nvSpPr>
        <p:spPr>
          <a:xfrm>
            <a:off x="722313" y="3305176"/>
            <a:ext cx="7772400" cy="10215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0"/>
              </a:spcBef>
              <a:spcAft>
                <a:spcPts val="0"/>
              </a:spcAft>
              <a:buClr>
                <a:srgbClr val="3F3F3F"/>
              </a:buClr>
              <a:buSzPts val="4000"/>
              <a:buFont typeface="Arial"/>
              <a:buNone/>
              <a:defRPr b="1" sz="4000" cap="none">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4" name="Google Shape;54;p11"/>
          <p:cNvSpPr txBox="1"/>
          <p:nvPr>
            <p:ph idx="1" type="body"/>
          </p:nvPr>
        </p:nvSpPr>
        <p:spPr>
          <a:xfrm>
            <a:off x="722313" y="2180035"/>
            <a:ext cx="7772400" cy="1125000"/>
          </a:xfrm>
          <a:prstGeom prst="rect">
            <a:avLst/>
          </a:prstGeom>
          <a:noFill/>
          <a:ln>
            <a:noFill/>
          </a:ln>
        </p:spPr>
        <p:txBody>
          <a:bodyPr anchorCtr="0" anchor="b" bIns="45700" lIns="91425" spcFirstLastPara="1" rIns="91425" wrap="square" tIns="45700">
            <a:normAutofit/>
          </a:bodyPr>
          <a:lstStyle>
            <a:lvl1pPr indent="-228600" lvl="0" marL="457200" rtl="0" algn="l">
              <a:lnSpc>
                <a:spcPct val="100000"/>
              </a:lnSpc>
              <a:spcBef>
                <a:spcPts val="400"/>
              </a:spcBef>
              <a:spcAft>
                <a:spcPts val="0"/>
              </a:spcAft>
              <a:buClr>
                <a:srgbClr val="888888"/>
              </a:buClr>
              <a:buSzPts val="2000"/>
              <a:buNone/>
              <a:defRPr sz="2000">
                <a:solidFill>
                  <a:srgbClr val="888888"/>
                </a:solidFill>
                <a:latin typeface="Arial"/>
                <a:ea typeface="Arial"/>
                <a:cs typeface="Arial"/>
                <a:sym typeface="Arial"/>
              </a:defRPr>
            </a:lvl1pPr>
            <a:lvl2pPr indent="-228600" lvl="1" marL="914400" rtl="0" algn="l">
              <a:lnSpc>
                <a:spcPct val="100000"/>
              </a:lnSpc>
              <a:spcBef>
                <a:spcPts val="360"/>
              </a:spcBef>
              <a:spcAft>
                <a:spcPts val="0"/>
              </a:spcAft>
              <a:buClr>
                <a:srgbClr val="888888"/>
              </a:buClr>
              <a:buSzPts val="1800"/>
              <a:buNone/>
              <a:defRPr sz="1800">
                <a:solidFill>
                  <a:srgbClr val="888888"/>
                </a:solidFill>
              </a:defRPr>
            </a:lvl2pPr>
            <a:lvl3pPr indent="-228600" lvl="2" marL="1371600" rtl="0" algn="l">
              <a:lnSpc>
                <a:spcPct val="100000"/>
              </a:lnSpc>
              <a:spcBef>
                <a:spcPts val="320"/>
              </a:spcBef>
              <a:spcAft>
                <a:spcPts val="0"/>
              </a:spcAft>
              <a:buClr>
                <a:srgbClr val="888888"/>
              </a:buClr>
              <a:buSzPts val="1600"/>
              <a:buNone/>
              <a:defRPr sz="1600">
                <a:solidFill>
                  <a:srgbClr val="888888"/>
                </a:solidFill>
              </a:defRPr>
            </a:lvl3pPr>
            <a:lvl4pPr indent="-228600" lvl="3" marL="1828800" rtl="0" algn="l">
              <a:lnSpc>
                <a:spcPct val="100000"/>
              </a:lnSpc>
              <a:spcBef>
                <a:spcPts val="280"/>
              </a:spcBef>
              <a:spcAft>
                <a:spcPts val="0"/>
              </a:spcAft>
              <a:buClr>
                <a:srgbClr val="888888"/>
              </a:buClr>
              <a:buSzPts val="1400"/>
              <a:buNone/>
              <a:defRPr sz="1400">
                <a:solidFill>
                  <a:srgbClr val="888888"/>
                </a:solidFill>
              </a:defRPr>
            </a:lvl4pPr>
            <a:lvl5pPr indent="-228600" lvl="4" marL="2286000" rtl="0" algn="l">
              <a:lnSpc>
                <a:spcPct val="100000"/>
              </a:lnSpc>
              <a:spcBef>
                <a:spcPts val="280"/>
              </a:spcBef>
              <a:spcAft>
                <a:spcPts val="0"/>
              </a:spcAft>
              <a:buClr>
                <a:srgbClr val="888888"/>
              </a:buClr>
              <a:buSzPts val="1400"/>
              <a:buNone/>
              <a:defRPr sz="1400">
                <a:solidFill>
                  <a:srgbClr val="888888"/>
                </a:solidFill>
              </a:defRPr>
            </a:lvl5pPr>
            <a:lvl6pPr indent="-228600" lvl="5" marL="2743200" rtl="0" algn="l">
              <a:lnSpc>
                <a:spcPct val="100000"/>
              </a:lnSpc>
              <a:spcBef>
                <a:spcPts val="280"/>
              </a:spcBef>
              <a:spcAft>
                <a:spcPts val="0"/>
              </a:spcAft>
              <a:buClr>
                <a:srgbClr val="888888"/>
              </a:buClr>
              <a:buSzPts val="1400"/>
              <a:buNone/>
              <a:defRPr sz="1400">
                <a:solidFill>
                  <a:srgbClr val="888888"/>
                </a:solidFill>
              </a:defRPr>
            </a:lvl6pPr>
            <a:lvl7pPr indent="-228600" lvl="6" marL="3200400" rtl="0" algn="l">
              <a:lnSpc>
                <a:spcPct val="100000"/>
              </a:lnSpc>
              <a:spcBef>
                <a:spcPts val="280"/>
              </a:spcBef>
              <a:spcAft>
                <a:spcPts val="0"/>
              </a:spcAft>
              <a:buClr>
                <a:srgbClr val="888888"/>
              </a:buClr>
              <a:buSzPts val="1400"/>
              <a:buNone/>
              <a:defRPr sz="1400">
                <a:solidFill>
                  <a:srgbClr val="888888"/>
                </a:solidFill>
              </a:defRPr>
            </a:lvl7pPr>
            <a:lvl8pPr indent="-228600" lvl="7" marL="3657600" rtl="0" algn="l">
              <a:lnSpc>
                <a:spcPct val="100000"/>
              </a:lnSpc>
              <a:spcBef>
                <a:spcPts val="280"/>
              </a:spcBef>
              <a:spcAft>
                <a:spcPts val="0"/>
              </a:spcAft>
              <a:buClr>
                <a:srgbClr val="888888"/>
              </a:buClr>
              <a:buSzPts val="1400"/>
              <a:buNone/>
              <a:defRPr sz="1400">
                <a:solidFill>
                  <a:srgbClr val="888888"/>
                </a:solidFill>
              </a:defRPr>
            </a:lvl8pPr>
            <a:lvl9pPr indent="-228600" lvl="8" marL="4114800" rtl="0" algn="l">
              <a:lnSpc>
                <a:spcPct val="100000"/>
              </a:lnSpc>
              <a:spcBef>
                <a:spcPts val="280"/>
              </a:spcBef>
              <a:spcAft>
                <a:spcPts val="0"/>
              </a:spcAft>
              <a:buClr>
                <a:srgbClr val="888888"/>
              </a:buClr>
              <a:buSzPts val="1400"/>
              <a:buNone/>
              <a:defRPr sz="1400">
                <a:solidFill>
                  <a:srgbClr val="888888"/>
                </a:solidFill>
              </a:defRPr>
            </a:lvl9pPr>
          </a:lstStyle>
          <a:p/>
        </p:txBody>
      </p:sp>
      <p:sp>
        <p:nvSpPr>
          <p:cNvPr id="55" name="Google Shape;55;p1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5.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11" Type="http://schemas.openxmlformats.org/officeDocument/2006/relationships/theme" Target="../theme/theme1.xml"/><Relationship Id="rId10" Type="http://schemas.openxmlformats.org/officeDocument/2006/relationships/slideLayout" Target="../slideLayouts/slideLayout17.xml"/><Relationship Id="rId9" Type="http://schemas.openxmlformats.org/officeDocument/2006/relationships/slideLayout" Target="../slideLayouts/slideLayout16.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theme" Target="../theme/theme4.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685800"/>
            <a:ext cx="8229600" cy="8574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3F3F3F"/>
              </a:buClr>
              <a:buSzPts val="4400"/>
              <a:buFont typeface="Arial"/>
              <a:buNone/>
              <a:defRPr b="0" i="0" sz="440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457200" y="1679972"/>
            <a:ext cx="8229600" cy="291480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rgbClr val="3F3F3F"/>
              </a:buClr>
              <a:buSzPts val="3200"/>
              <a:buFont typeface="Arial"/>
              <a:buChar char="•"/>
              <a:defRPr b="0" i="0" sz="3200" u="none" cap="none" strike="noStrike">
                <a:solidFill>
                  <a:srgbClr val="3F3F3F"/>
                </a:solidFill>
                <a:latin typeface="Calibri"/>
                <a:ea typeface="Calibri"/>
                <a:cs typeface="Calibri"/>
                <a:sym typeface="Calibri"/>
              </a:defRPr>
            </a:lvl1pPr>
            <a:lvl2pPr indent="-406400" lvl="1" marL="914400" marR="0" rtl="0" algn="l">
              <a:lnSpc>
                <a:spcPct val="100000"/>
              </a:lnSpc>
              <a:spcBef>
                <a:spcPts val="560"/>
              </a:spcBef>
              <a:spcAft>
                <a:spcPts val="0"/>
              </a:spcAft>
              <a:buClr>
                <a:srgbClr val="3F3F3F"/>
              </a:buClr>
              <a:buSzPts val="2800"/>
              <a:buFont typeface="Arial"/>
              <a:buChar char="–"/>
              <a:defRPr b="0" i="0" sz="2800" u="none" cap="none" strike="noStrike">
                <a:solidFill>
                  <a:srgbClr val="3F3F3F"/>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3F3F3F"/>
              </a:buClr>
              <a:buSzPts val="2400"/>
              <a:buFont typeface="Arial"/>
              <a:buChar char="•"/>
              <a:defRPr b="0" i="0" sz="2400" u="none" cap="none" strike="noStrike">
                <a:solidFill>
                  <a:srgbClr val="3F3F3F"/>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48" name="Shape 48"/>
        <p:cNvGrpSpPr/>
        <p:nvPr/>
      </p:nvGrpSpPr>
      <p:grpSpPr>
        <a:xfrm>
          <a:off x="0" y="0"/>
          <a:ext cx="0" cy="0"/>
          <a:chOff x="0" y="0"/>
          <a:chExt cx="0" cy="0"/>
        </a:xfrm>
      </p:grpSpPr>
      <p:sp>
        <p:nvSpPr>
          <p:cNvPr id="49" name="Google Shape;49;p10"/>
          <p:cNvSpPr txBox="1"/>
          <p:nvPr>
            <p:ph type="title"/>
          </p:nvPr>
        </p:nvSpPr>
        <p:spPr>
          <a:xfrm>
            <a:off x="457200" y="685800"/>
            <a:ext cx="8229600" cy="8574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3F3F3F"/>
              </a:buClr>
              <a:buSzPts val="4400"/>
              <a:buFont typeface="Arial"/>
              <a:buNone/>
              <a:defRPr b="0" i="0" sz="440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0" name="Google Shape;50;p10"/>
          <p:cNvSpPr txBox="1"/>
          <p:nvPr>
            <p:ph idx="1" type="body"/>
          </p:nvPr>
        </p:nvSpPr>
        <p:spPr>
          <a:xfrm>
            <a:off x="457200" y="1679972"/>
            <a:ext cx="8229600" cy="291480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rgbClr val="3F3F3F"/>
              </a:buClr>
              <a:buSzPts val="3200"/>
              <a:buFont typeface="Arial"/>
              <a:buChar char="•"/>
              <a:defRPr b="0" i="0" sz="3200" u="none" cap="none" strike="noStrike">
                <a:solidFill>
                  <a:srgbClr val="3F3F3F"/>
                </a:solidFill>
                <a:latin typeface="Calibri"/>
                <a:ea typeface="Calibri"/>
                <a:cs typeface="Calibri"/>
                <a:sym typeface="Calibri"/>
              </a:defRPr>
            </a:lvl1pPr>
            <a:lvl2pPr indent="-406400" lvl="1" marL="914400" marR="0" rtl="0" algn="l">
              <a:lnSpc>
                <a:spcPct val="100000"/>
              </a:lnSpc>
              <a:spcBef>
                <a:spcPts val="560"/>
              </a:spcBef>
              <a:spcAft>
                <a:spcPts val="0"/>
              </a:spcAft>
              <a:buClr>
                <a:srgbClr val="3F3F3F"/>
              </a:buClr>
              <a:buSzPts val="2800"/>
              <a:buFont typeface="Arial"/>
              <a:buChar char="–"/>
              <a:defRPr b="0" i="0" sz="2800" u="none" cap="none" strike="noStrike">
                <a:solidFill>
                  <a:srgbClr val="3F3F3F"/>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3F3F3F"/>
              </a:buClr>
              <a:buSzPts val="2400"/>
              <a:buFont typeface="Arial"/>
              <a:buChar char="•"/>
              <a:defRPr b="0" i="0" sz="2400" u="none" cap="none" strike="noStrike">
                <a:solidFill>
                  <a:srgbClr val="3F3F3F"/>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1" name="Google Shape;51;p1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3" name="Shape 93"/>
        <p:cNvGrpSpPr/>
        <p:nvPr/>
      </p:nvGrpSpPr>
      <p:grpSpPr>
        <a:xfrm>
          <a:off x="0" y="0"/>
          <a:ext cx="0" cy="0"/>
          <a:chOff x="0" y="0"/>
          <a:chExt cx="0" cy="0"/>
        </a:xfrm>
      </p:grpSpPr>
      <p:sp>
        <p:nvSpPr>
          <p:cNvPr id="94" name="Google Shape;94;p20"/>
          <p:cNvSpPr txBox="1"/>
          <p:nvPr>
            <p:ph type="title"/>
          </p:nvPr>
        </p:nvSpPr>
        <p:spPr>
          <a:xfrm>
            <a:off x="457200" y="685800"/>
            <a:ext cx="8229600" cy="8574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3F3F3F"/>
              </a:buClr>
              <a:buSzPts val="4400"/>
              <a:buFont typeface="Arial"/>
              <a:buNone/>
              <a:defRPr b="0" i="0" sz="440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5" name="Google Shape;95;p20"/>
          <p:cNvSpPr txBox="1"/>
          <p:nvPr>
            <p:ph idx="1" type="body"/>
          </p:nvPr>
        </p:nvSpPr>
        <p:spPr>
          <a:xfrm>
            <a:off x="457200" y="1679972"/>
            <a:ext cx="8229600" cy="291480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rgbClr val="3F3F3F"/>
              </a:buClr>
              <a:buSzPts val="3200"/>
              <a:buFont typeface="Arial"/>
              <a:buChar char="•"/>
              <a:defRPr b="0" i="0" sz="3200" u="none" cap="none" strike="noStrike">
                <a:solidFill>
                  <a:srgbClr val="3F3F3F"/>
                </a:solidFill>
                <a:latin typeface="Calibri"/>
                <a:ea typeface="Calibri"/>
                <a:cs typeface="Calibri"/>
                <a:sym typeface="Calibri"/>
              </a:defRPr>
            </a:lvl1pPr>
            <a:lvl2pPr indent="-406400" lvl="1" marL="914400" marR="0" rtl="0" algn="l">
              <a:lnSpc>
                <a:spcPct val="100000"/>
              </a:lnSpc>
              <a:spcBef>
                <a:spcPts val="560"/>
              </a:spcBef>
              <a:spcAft>
                <a:spcPts val="0"/>
              </a:spcAft>
              <a:buClr>
                <a:srgbClr val="3F3F3F"/>
              </a:buClr>
              <a:buSzPts val="2800"/>
              <a:buFont typeface="Arial"/>
              <a:buChar char="–"/>
              <a:defRPr b="0" i="0" sz="2800" u="none" cap="none" strike="noStrike">
                <a:solidFill>
                  <a:srgbClr val="3F3F3F"/>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3F3F3F"/>
              </a:buClr>
              <a:buSzPts val="2400"/>
              <a:buFont typeface="Arial"/>
              <a:buChar char="•"/>
              <a:defRPr b="0" i="0" sz="2400" u="none" cap="none" strike="noStrike">
                <a:solidFill>
                  <a:srgbClr val="3F3F3F"/>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65" r:id="rId2"/>
    <p:sldLayoutId id="2147483666" r:id="rId3"/>
    <p:sldLayoutId id="2147483667" r:id="rId4"/>
    <p:sldLayoutId id="2147483668" r:id="rId5"/>
    <p:sldLayoutId id="2147483669" r:id="rId6"/>
    <p:sldLayoutId id="2147483670"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 name="Shape 117"/>
        <p:cNvGrpSpPr/>
        <p:nvPr/>
      </p:nvGrpSpPr>
      <p:grpSpPr>
        <a:xfrm>
          <a:off x="0" y="0"/>
          <a:ext cx="0" cy="0"/>
          <a:chOff x="0" y="0"/>
          <a:chExt cx="0" cy="0"/>
        </a:xfrm>
      </p:grpSpPr>
      <p:sp>
        <p:nvSpPr>
          <p:cNvPr id="118" name="Google Shape;118;p27"/>
          <p:cNvSpPr/>
          <p:nvPr/>
        </p:nvSpPr>
        <p:spPr>
          <a:xfrm>
            <a:off x="0" y="0"/>
            <a:ext cx="9144000" cy="800100"/>
          </a:xfrm>
          <a:prstGeom prst="roundRect">
            <a:avLst>
              <a:gd fmla="val 24" name="adj"/>
            </a:avLst>
          </a:prstGeom>
          <a:gradFill>
            <a:gsLst>
              <a:gs pos="0">
                <a:srgbClr val="244E72"/>
              </a:gs>
              <a:gs pos="100000">
                <a:srgbClr val="5A9FD4"/>
              </a:gs>
            </a:gsLst>
            <a:lin ang="4500011" scaled="0"/>
          </a:gra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9" name="Google Shape;119;p27"/>
          <p:cNvSpPr txBox="1"/>
          <p:nvPr>
            <p:ph type="title"/>
          </p:nvPr>
        </p:nvSpPr>
        <p:spPr>
          <a:xfrm>
            <a:off x="457200" y="0"/>
            <a:ext cx="8229600" cy="8574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0" sz="4400" u="none" cap="none" strike="noStrike">
                <a:solidFill>
                  <a:schemeClr val="lt1"/>
                </a:solidFill>
                <a:latin typeface="Tahoma"/>
                <a:ea typeface="Tahoma"/>
                <a:cs typeface="Tahoma"/>
                <a:sym typeface="Tahoma"/>
              </a:defRPr>
            </a:lvl1pPr>
            <a:lvl2pPr lvl="1" marR="0" rtl="0" algn="ctr">
              <a:lnSpc>
                <a:spcPct val="100000"/>
              </a:lnSpc>
              <a:spcBef>
                <a:spcPts val="0"/>
              </a:spcBef>
              <a:spcAft>
                <a:spcPts val="0"/>
              </a:spcAft>
              <a:buClr>
                <a:srgbClr val="000000"/>
              </a:buClr>
              <a:buSzPts val="1400"/>
              <a:buFont typeface="Arial"/>
              <a:buNone/>
              <a:defRPr b="1" i="0" sz="4400" u="none" cap="none" strike="noStrike">
                <a:solidFill>
                  <a:schemeClr val="lt1"/>
                </a:solidFill>
                <a:latin typeface="Tahoma"/>
                <a:ea typeface="Tahoma"/>
                <a:cs typeface="Tahoma"/>
                <a:sym typeface="Tahoma"/>
              </a:defRPr>
            </a:lvl2pPr>
            <a:lvl3pPr lvl="2" marR="0" rtl="0" algn="ctr">
              <a:lnSpc>
                <a:spcPct val="100000"/>
              </a:lnSpc>
              <a:spcBef>
                <a:spcPts val="0"/>
              </a:spcBef>
              <a:spcAft>
                <a:spcPts val="0"/>
              </a:spcAft>
              <a:buClr>
                <a:srgbClr val="000000"/>
              </a:buClr>
              <a:buSzPts val="1400"/>
              <a:buFont typeface="Arial"/>
              <a:buNone/>
              <a:defRPr b="1" i="0" sz="4400" u="none" cap="none" strike="noStrike">
                <a:solidFill>
                  <a:schemeClr val="lt1"/>
                </a:solidFill>
                <a:latin typeface="Tahoma"/>
                <a:ea typeface="Tahoma"/>
                <a:cs typeface="Tahoma"/>
                <a:sym typeface="Tahoma"/>
              </a:defRPr>
            </a:lvl3pPr>
            <a:lvl4pPr lvl="3" marR="0" rtl="0" algn="ctr">
              <a:lnSpc>
                <a:spcPct val="100000"/>
              </a:lnSpc>
              <a:spcBef>
                <a:spcPts val="0"/>
              </a:spcBef>
              <a:spcAft>
                <a:spcPts val="0"/>
              </a:spcAft>
              <a:buClr>
                <a:srgbClr val="000000"/>
              </a:buClr>
              <a:buSzPts val="1400"/>
              <a:buFont typeface="Arial"/>
              <a:buNone/>
              <a:defRPr b="1" i="0" sz="4400" u="none" cap="none" strike="noStrike">
                <a:solidFill>
                  <a:schemeClr val="lt1"/>
                </a:solidFill>
                <a:latin typeface="Tahoma"/>
                <a:ea typeface="Tahoma"/>
                <a:cs typeface="Tahoma"/>
                <a:sym typeface="Tahoma"/>
              </a:defRPr>
            </a:lvl4pPr>
            <a:lvl5pPr lvl="4" marR="0" rtl="0" algn="ctr">
              <a:lnSpc>
                <a:spcPct val="100000"/>
              </a:lnSpc>
              <a:spcBef>
                <a:spcPts val="0"/>
              </a:spcBef>
              <a:spcAft>
                <a:spcPts val="0"/>
              </a:spcAft>
              <a:buClr>
                <a:srgbClr val="000000"/>
              </a:buClr>
              <a:buSzPts val="1400"/>
              <a:buFont typeface="Arial"/>
              <a:buNone/>
              <a:defRPr b="1" i="0" sz="4400" u="none" cap="none" strike="noStrike">
                <a:solidFill>
                  <a:schemeClr val="lt1"/>
                </a:solidFill>
                <a:latin typeface="Tahoma"/>
                <a:ea typeface="Tahoma"/>
                <a:cs typeface="Tahoma"/>
                <a:sym typeface="Tahoma"/>
              </a:defRPr>
            </a:lvl5pPr>
            <a:lvl6pPr lvl="5" marR="0" rtl="0" algn="ctr">
              <a:lnSpc>
                <a:spcPct val="100000"/>
              </a:lnSpc>
              <a:spcBef>
                <a:spcPts val="0"/>
              </a:spcBef>
              <a:spcAft>
                <a:spcPts val="0"/>
              </a:spcAft>
              <a:buClr>
                <a:srgbClr val="000000"/>
              </a:buClr>
              <a:buSzPts val="1400"/>
              <a:buFont typeface="Arial"/>
              <a:buNone/>
              <a:defRPr b="1" i="0" sz="4400" u="none" cap="none" strike="noStrike">
                <a:solidFill>
                  <a:schemeClr val="lt1"/>
                </a:solidFill>
                <a:latin typeface="Tahoma"/>
                <a:ea typeface="Tahoma"/>
                <a:cs typeface="Tahoma"/>
                <a:sym typeface="Tahoma"/>
              </a:defRPr>
            </a:lvl6pPr>
            <a:lvl7pPr lvl="6" marR="0" rtl="0" algn="ctr">
              <a:lnSpc>
                <a:spcPct val="100000"/>
              </a:lnSpc>
              <a:spcBef>
                <a:spcPts val="0"/>
              </a:spcBef>
              <a:spcAft>
                <a:spcPts val="0"/>
              </a:spcAft>
              <a:buClr>
                <a:srgbClr val="000000"/>
              </a:buClr>
              <a:buSzPts val="1400"/>
              <a:buFont typeface="Arial"/>
              <a:buNone/>
              <a:defRPr b="1" i="0" sz="4400" u="none" cap="none" strike="noStrike">
                <a:solidFill>
                  <a:schemeClr val="lt1"/>
                </a:solidFill>
                <a:latin typeface="Tahoma"/>
                <a:ea typeface="Tahoma"/>
                <a:cs typeface="Tahoma"/>
                <a:sym typeface="Tahoma"/>
              </a:defRPr>
            </a:lvl7pPr>
            <a:lvl8pPr lvl="7" marR="0" rtl="0" algn="ctr">
              <a:lnSpc>
                <a:spcPct val="100000"/>
              </a:lnSpc>
              <a:spcBef>
                <a:spcPts val="0"/>
              </a:spcBef>
              <a:spcAft>
                <a:spcPts val="0"/>
              </a:spcAft>
              <a:buClr>
                <a:srgbClr val="000000"/>
              </a:buClr>
              <a:buSzPts val="1400"/>
              <a:buFont typeface="Arial"/>
              <a:buNone/>
              <a:defRPr b="1" i="0" sz="4400" u="none" cap="none" strike="noStrike">
                <a:solidFill>
                  <a:schemeClr val="lt1"/>
                </a:solidFill>
                <a:latin typeface="Tahoma"/>
                <a:ea typeface="Tahoma"/>
                <a:cs typeface="Tahoma"/>
                <a:sym typeface="Tahoma"/>
              </a:defRPr>
            </a:lvl8pPr>
            <a:lvl9pPr lvl="8" marR="0" rtl="0" algn="ctr">
              <a:lnSpc>
                <a:spcPct val="100000"/>
              </a:lnSpc>
              <a:spcBef>
                <a:spcPts val="0"/>
              </a:spcBef>
              <a:spcAft>
                <a:spcPts val="0"/>
              </a:spcAft>
              <a:buClr>
                <a:srgbClr val="000000"/>
              </a:buClr>
              <a:buSzPts val="1400"/>
              <a:buFont typeface="Arial"/>
              <a:buNone/>
              <a:defRPr b="1" i="0" sz="4400" u="none" cap="none" strike="noStrike">
                <a:solidFill>
                  <a:schemeClr val="lt1"/>
                </a:solidFill>
                <a:latin typeface="Tahoma"/>
                <a:ea typeface="Tahoma"/>
                <a:cs typeface="Tahoma"/>
                <a:sym typeface="Tahoma"/>
              </a:defRPr>
            </a:lvl9pPr>
          </a:lstStyle>
          <a:p/>
        </p:txBody>
      </p:sp>
      <p:sp>
        <p:nvSpPr>
          <p:cNvPr id="120" name="Google Shape;120;p27"/>
          <p:cNvSpPr txBox="1"/>
          <p:nvPr>
            <p:ph idx="1" type="body"/>
          </p:nvPr>
        </p:nvSpPr>
        <p:spPr>
          <a:xfrm>
            <a:off x="152400" y="971550"/>
            <a:ext cx="8991600" cy="38862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chemeClr val="dk1"/>
              </a:buClr>
              <a:buSzPts val="2400"/>
              <a:buFont typeface="Tahoma"/>
              <a:buChar char="•"/>
              <a:defRPr b="0" i="0" sz="2400" u="none" cap="none" strike="noStrike">
                <a:solidFill>
                  <a:schemeClr val="dk1"/>
                </a:solidFill>
                <a:latin typeface="Tahoma"/>
                <a:ea typeface="Tahoma"/>
                <a:cs typeface="Tahoma"/>
                <a:sym typeface="Tahoma"/>
              </a:defRPr>
            </a:lvl1pPr>
            <a:lvl2pPr indent="-368300" lvl="1" marL="914400" marR="0" rtl="0" algn="l">
              <a:lnSpc>
                <a:spcPct val="100000"/>
              </a:lnSpc>
              <a:spcBef>
                <a:spcPts val="440"/>
              </a:spcBef>
              <a:spcAft>
                <a:spcPts val="0"/>
              </a:spcAft>
              <a:buClr>
                <a:schemeClr val="dk1"/>
              </a:buClr>
              <a:buSzPts val="2200"/>
              <a:buFont typeface="Tahoma"/>
              <a:buChar char="–"/>
              <a:defRPr b="0" i="0" sz="2200" u="none" cap="none" strike="noStrike">
                <a:solidFill>
                  <a:schemeClr val="dk1"/>
                </a:solidFill>
                <a:latin typeface="Tahoma"/>
                <a:ea typeface="Tahoma"/>
                <a:cs typeface="Tahoma"/>
                <a:sym typeface="Tahoma"/>
              </a:defRPr>
            </a:lvl2pPr>
            <a:lvl3pPr indent="-355600" lvl="2" marL="1371600" marR="0" rtl="0" algn="l">
              <a:lnSpc>
                <a:spcPct val="100000"/>
              </a:lnSpc>
              <a:spcBef>
                <a:spcPts val="400"/>
              </a:spcBef>
              <a:spcAft>
                <a:spcPts val="0"/>
              </a:spcAft>
              <a:buClr>
                <a:schemeClr val="dk1"/>
              </a:buClr>
              <a:buSzPts val="2000"/>
              <a:buFont typeface="Tahoma"/>
              <a:buChar char="•"/>
              <a:defRPr b="0" i="0" sz="2000" u="none" cap="none" strike="noStrike">
                <a:solidFill>
                  <a:schemeClr val="dk1"/>
                </a:solidFill>
                <a:latin typeface="Tahoma"/>
                <a:ea typeface="Tahoma"/>
                <a:cs typeface="Tahoma"/>
                <a:sym typeface="Tahoma"/>
              </a:defRPr>
            </a:lvl3pPr>
            <a:lvl4pPr indent="-342900" lvl="3" marL="1828800" marR="0" rtl="0" algn="l">
              <a:lnSpc>
                <a:spcPct val="100000"/>
              </a:lnSpc>
              <a:spcBef>
                <a:spcPts val="360"/>
              </a:spcBef>
              <a:spcAft>
                <a:spcPts val="0"/>
              </a:spcAft>
              <a:buClr>
                <a:schemeClr val="dk1"/>
              </a:buClr>
              <a:buSzPts val="1800"/>
              <a:buFont typeface="Tahoma"/>
              <a:buChar char="–"/>
              <a:defRPr b="0" i="0" sz="1800" u="none" cap="none" strike="noStrike">
                <a:solidFill>
                  <a:schemeClr val="dk1"/>
                </a:solidFill>
                <a:latin typeface="Tahoma"/>
                <a:ea typeface="Tahoma"/>
                <a:cs typeface="Tahoma"/>
                <a:sym typeface="Tahoma"/>
              </a:defRPr>
            </a:lvl4pPr>
            <a:lvl5pPr indent="-342900" lvl="4" marL="2286000" marR="0" rtl="0" algn="l">
              <a:lnSpc>
                <a:spcPct val="100000"/>
              </a:lnSpc>
              <a:spcBef>
                <a:spcPts val="360"/>
              </a:spcBef>
              <a:spcAft>
                <a:spcPts val="0"/>
              </a:spcAft>
              <a:buClr>
                <a:schemeClr val="dk1"/>
              </a:buClr>
              <a:buSzPts val="1800"/>
              <a:buFont typeface="Tahoma"/>
              <a:buChar char="»"/>
              <a:defRPr b="0" i="0" sz="1800" u="none" cap="none" strike="noStrike">
                <a:solidFill>
                  <a:schemeClr val="dk1"/>
                </a:solidFill>
                <a:latin typeface="Tahoma"/>
                <a:ea typeface="Tahoma"/>
                <a:cs typeface="Tahoma"/>
                <a:sym typeface="Tahoma"/>
              </a:defRPr>
            </a:lvl5pPr>
            <a:lvl6pPr indent="-342900" lvl="5" marL="2743200" marR="0" rtl="0" algn="l">
              <a:lnSpc>
                <a:spcPct val="100000"/>
              </a:lnSpc>
              <a:spcBef>
                <a:spcPts val="360"/>
              </a:spcBef>
              <a:spcAft>
                <a:spcPts val="0"/>
              </a:spcAft>
              <a:buClr>
                <a:schemeClr val="dk1"/>
              </a:buClr>
              <a:buSzPts val="1800"/>
              <a:buFont typeface="Tahoma"/>
              <a:buChar char="»"/>
              <a:defRPr b="0" i="0" sz="1800" u="none" cap="none" strike="noStrike">
                <a:solidFill>
                  <a:schemeClr val="dk1"/>
                </a:solidFill>
                <a:latin typeface="Tahoma"/>
                <a:ea typeface="Tahoma"/>
                <a:cs typeface="Tahoma"/>
                <a:sym typeface="Tahoma"/>
              </a:defRPr>
            </a:lvl6pPr>
            <a:lvl7pPr indent="-342900" lvl="6" marL="3200400" marR="0" rtl="0" algn="l">
              <a:lnSpc>
                <a:spcPct val="100000"/>
              </a:lnSpc>
              <a:spcBef>
                <a:spcPts val="360"/>
              </a:spcBef>
              <a:spcAft>
                <a:spcPts val="0"/>
              </a:spcAft>
              <a:buClr>
                <a:schemeClr val="dk1"/>
              </a:buClr>
              <a:buSzPts val="1800"/>
              <a:buFont typeface="Tahoma"/>
              <a:buChar char="»"/>
              <a:defRPr b="0" i="0" sz="1800" u="none" cap="none" strike="noStrike">
                <a:solidFill>
                  <a:schemeClr val="dk1"/>
                </a:solidFill>
                <a:latin typeface="Tahoma"/>
                <a:ea typeface="Tahoma"/>
                <a:cs typeface="Tahoma"/>
                <a:sym typeface="Tahoma"/>
              </a:defRPr>
            </a:lvl7pPr>
            <a:lvl8pPr indent="-342900" lvl="7" marL="3657600" marR="0" rtl="0" algn="l">
              <a:lnSpc>
                <a:spcPct val="100000"/>
              </a:lnSpc>
              <a:spcBef>
                <a:spcPts val="360"/>
              </a:spcBef>
              <a:spcAft>
                <a:spcPts val="0"/>
              </a:spcAft>
              <a:buClr>
                <a:schemeClr val="dk1"/>
              </a:buClr>
              <a:buSzPts val="1800"/>
              <a:buFont typeface="Tahoma"/>
              <a:buChar char="»"/>
              <a:defRPr b="0" i="0" sz="1800" u="none" cap="none" strike="noStrike">
                <a:solidFill>
                  <a:schemeClr val="dk1"/>
                </a:solidFill>
                <a:latin typeface="Tahoma"/>
                <a:ea typeface="Tahoma"/>
                <a:cs typeface="Tahoma"/>
                <a:sym typeface="Tahoma"/>
              </a:defRPr>
            </a:lvl8pPr>
            <a:lvl9pPr indent="-342900" lvl="8" marL="4114800" marR="0" rtl="0" algn="l">
              <a:lnSpc>
                <a:spcPct val="100000"/>
              </a:lnSpc>
              <a:spcBef>
                <a:spcPts val="360"/>
              </a:spcBef>
              <a:spcAft>
                <a:spcPts val="0"/>
              </a:spcAft>
              <a:buClr>
                <a:schemeClr val="dk1"/>
              </a:buClr>
              <a:buSzPts val="1800"/>
              <a:buFont typeface="Tahoma"/>
              <a:buChar char="»"/>
              <a:defRPr b="0" i="0" sz="1800" u="none" cap="none" strike="noStrike">
                <a:solidFill>
                  <a:schemeClr val="dk1"/>
                </a:solidFill>
                <a:latin typeface="Tahoma"/>
                <a:ea typeface="Tahoma"/>
                <a:cs typeface="Tahoma"/>
                <a:sym typeface="Tahoma"/>
              </a:defRPr>
            </a:lvl9pPr>
          </a:lstStyle>
          <a:p/>
        </p:txBody>
      </p:sp>
      <p:sp>
        <p:nvSpPr>
          <p:cNvPr id="121" name="Google Shape;121;p27"/>
          <p:cNvSpPr txBox="1"/>
          <p:nvPr/>
        </p:nvSpPr>
        <p:spPr>
          <a:xfrm>
            <a:off x="8229600" y="4767263"/>
            <a:ext cx="762000" cy="2739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424242"/>
              </a:buClr>
              <a:buSzPts val="1200"/>
              <a:buFont typeface="Verdana"/>
              <a:buNone/>
            </a:pPr>
            <a:fld id="{00000000-1234-1234-1234-123412341234}" type="slidenum">
              <a:rPr b="0" i="0" lang="en-US" sz="1200" u="none" cap="none" strike="noStrike">
                <a:solidFill>
                  <a:srgbClr val="424242"/>
                </a:solidFill>
                <a:latin typeface="Verdana"/>
                <a:ea typeface="Verdana"/>
                <a:cs typeface="Verdana"/>
                <a:sym typeface="Verdana"/>
              </a:rPr>
              <a:t>‹#›</a:t>
            </a:fld>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image" Target="../media/image21.pn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image" Target="../media/image12.jpg"/><Relationship Id="rId4" Type="http://schemas.openxmlformats.org/officeDocument/2006/relationships/image" Target="../media/image17.png"/><Relationship Id="rId5"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 Id="rId3" Type="http://schemas.openxmlformats.org/officeDocument/2006/relationships/image" Target="../media/image16.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0" name="Shape 140"/>
        <p:cNvGrpSpPr/>
        <p:nvPr/>
      </p:nvGrpSpPr>
      <p:grpSpPr>
        <a:xfrm>
          <a:off x="0" y="0"/>
          <a:ext cx="0" cy="0"/>
          <a:chOff x="0" y="0"/>
          <a:chExt cx="0" cy="0"/>
        </a:xfrm>
      </p:grpSpPr>
      <p:cxnSp>
        <p:nvCxnSpPr>
          <p:cNvPr id="141" name="Google Shape;141;p31"/>
          <p:cNvCxnSpPr/>
          <p:nvPr/>
        </p:nvCxnSpPr>
        <p:spPr>
          <a:xfrm>
            <a:off x="628650" y="3486150"/>
            <a:ext cx="5619900" cy="0"/>
          </a:xfrm>
          <a:prstGeom prst="straightConnector1">
            <a:avLst/>
          </a:prstGeom>
          <a:noFill/>
          <a:ln cap="flat" cmpd="sng" w="19050">
            <a:solidFill>
              <a:srgbClr val="BF5700"/>
            </a:solidFill>
            <a:prstDash val="solid"/>
            <a:round/>
            <a:headEnd len="sm" w="sm" type="none"/>
            <a:tailEnd len="sm" w="sm" type="none"/>
          </a:ln>
        </p:spPr>
      </p:cxnSp>
      <p:sp>
        <p:nvSpPr>
          <p:cNvPr id="142" name="Google Shape;142;p31"/>
          <p:cNvSpPr txBox="1"/>
          <p:nvPr/>
        </p:nvSpPr>
        <p:spPr>
          <a:xfrm>
            <a:off x="548650" y="3920450"/>
            <a:ext cx="7886700" cy="6516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BF5700"/>
              </a:buClr>
              <a:buSzPts val="1050"/>
              <a:buFont typeface="Arial"/>
              <a:buNone/>
            </a:pPr>
            <a:r>
              <a:rPr lang="en-US" sz="1250">
                <a:solidFill>
                  <a:srgbClr val="BF5700"/>
                </a:solidFill>
                <a:latin typeface="Arial Black"/>
                <a:ea typeface="Arial Black"/>
                <a:cs typeface="Arial Black"/>
                <a:sym typeface="Arial Black"/>
              </a:rPr>
              <a:t>PROFESSOR</a:t>
            </a:r>
            <a:r>
              <a:rPr b="0" i="0" lang="en-US" sz="1250" u="none" cap="none" strike="noStrike">
                <a:solidFill>
                  <a:srgbClr val="BF5700"/>
                </a:solidFill>
                <a:latin typeface="Arial Black"/>
                <a:ea typeface="Arial Black"/>
                <a:cs typeface="Arial Black"/>
                <a:sym typeface="Arial Black"/>
              </a:rPr>
              <a:t> RAMSEY</a:t>
            </a:r>
            <a:endParaRPr b="0" i="0" sz="1250" u="none" cap="none" strike="noStrike">
              <a:solidFill>
                <a:srgbClr val="BF5700"/>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BF5700"/>
              </a:buClr>
              <a:buSzPts val="1050"/>
              <a:buFont typeface="Arial"/>
              <a:buNone/>
            </a:pPr>
            <a:r>
              <a:rPr b="0" i="0" lang="en-US" sz="1250" u="none" cap="none" strike="noStrike">
                <a:solidFill>
                  <a:srgbClr val="BF5700"/>
                </a:solidFill>
                <a:latin typeface="Arial Black"/>
                <a:ea typeface="Arial Black"/>
                <a:cs typeface="Arial Black"/>
                <a:sym typeface="Arial Black"/>
              </a:rPr>
              <a:t>GDC </a:t>
            </a:r>
            <a:r>
              <a:rPr lang="en-US" sz="1250">
                <a:solidFill>
                  <a:srgbClr val="BF5700"/>
                </a:solidFill>
                <a:latin typeface="Arial Black"/>
                <a:ea typeface="Arial Black"/>
                <a:cs typeface="Arial Black"/>
                <a:sym typeface="Arial Black"/>
              </a:rPr>
              <a:t>6.318</a:t>
            </a:r>
            <a:endParaRPr b="0" i="0" sz="1250" u="none" cap="none" strike="noStrike">
              <a:solidFill>
                <a:srgbClr val="BF5700"/>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BF5700"/>
              </a:buClr>
              <a:buSzPts val="1050"/>
              <a:buFont typeface="Arial"/>
              <a:buNone/>
            </a:pPr>
            <a:r>
              <a:rPr b="0" i="0" lang="en-US" sz="1250" u="none" cap="none" strike="noStrike">
                <a:solidFill>
                  <a:srgbClr val="BF5700"/>
                </a:solidFill>
                <a:latin typeface="Arial Black"/>
                <a:ea typeface="Arial Black"/>
                <a:cs typeface="Arial Black"/>
                <a:sym typeface="Arial Black"/>
              </a:rPr>
              <a:t>ramsey@cs.utexas.edu</a:t>
            </a:r>
            <a:endParaRPr b="0" i="0" sz="1250" u="none" cap="none" strike="noStrike">
              <a:solidFill>
                <a:srgbClr val="BF5700"/>
              </a:solidFill>
              <a:latin typeface="Arial Black"/>
              <a:ea typeface="Arial Black"/>
              <a:cs typeface="Arial Black"/>
              <a:sym typeface="Arial Black"/>
            </a:endParaRPr>
          </a:p>
        </p:txBody>
      </p:sp>
      <p:sp>
        <p:nvSpPr>
          <p:cNvPr id="143" name="Google Shape;143;p31"/>
          <p:cNvSpPr txBox="1"/>
          <p:nvPr/>
        </p:nvSpPr>
        <p:spPr>
          <a:xfrm>
            <a:off x="502920" y="1657350"/>
            <a:ext cx="7886700" cy="1752600"/>
          </a:xfrm>
          <a:prstGeom prst="rect">
            <a:avLst/>
          </a:prstGeom>
          <a:noFill/>
          <a:ln>
            <a:noFill/>
          </a:ln>
        </p:spPr>
        <p:txBody>
          <a:bodyPr anchorCtr="0" anchor="b" bIns="45700" lIns="91425" spcFirstLastPara="1" rIns="91425" wrap="square" tIns="45700">
            <a:noAutofit/>
          </a:bodyPr>
          <a:lstStyle/>
          <a:p>
            <a:pPr indent="0" lvl="0" marL="0" marR="0" rtl="0" algn="l">
              <a:lnSpc>
                <a:spcPct val="142857"/>
              </a:lnSpc>
              <a:spcBef>
                <a:spcPts val="0"/>
              </a:spcBef>
              <a:spcAft>
                <a:spcPts val="0"/>
              </a:spcAft>
              <a:buClr>
                <a:srgbClr val="BF5700"/>
              </a:buClr>
              <a:buSzPts val="2800"/>
              <a:buFont typeface="Arial Black"/>
              <a:buNone/>
            </a:pPr>
            <a:r>
              <a:rPr b="1" lang="en-US" sz="3100">
                <a:solidFill>
                  <a:srgbClr val="BF5700"/>
                </a:solidFill>
                <a:latin typeface="Arial Black"/>
                <a:ea typeface="Arial Black"/>
                <a:cs typeface="Arial Black"/>
                <a:sym typeface="Arial Black"/>
              </a:rPr>
              <a:t>Day 28</a:t>
            </a:r>
            <a:endParaRPr b="1" i="0" sz="3100" u="none" cap="none" strike="noStrike">
              <a:solidFill>
                <a:srgbClr val="BF5700"/>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BF5700"/>
              </a:buClr>
              <a:buSzPts val="2800"/>
              <a:buFont typeface="Arial Black"/>
              <a:buNone/>
            </a:pPr>
            <a:r>
              <a:rPr b="1" lang="en-US" sz="3400">
                <a:solidFill>
                  <a:srgbClr val="BF5700"/>
                </a:solidFill>
                <a:latin typeface="Arial Black"/>
                <a:ea typeface="Arial Black"/>
                <a:cs typeface="Arial Black"/>
                <a:sym typeface="Arial Black"/>
              </a:rPr>
              <a:t>8.1 - OOP</a:t>
            </a:r>
            <a:endParaRPr b="1" i="0" sz="3400" u="none" cap="none" strike="noStrike">
              <a:solidFill>
                <a:srgbClr val="BF5700"/>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BF5700"/>
              </a:buClr>
              <a:buSzPts val="2800"/>
              <a:buFont typeface="Arial Black"/>
              <a:buNone/>
            </a:pPr>
            <a:r>
              <a:t/>
            </a:r>
            <a:endParaRPr b="1" i="0" sz="1900" u="none" cap="none" strike="noStrike">
              <a:solidFill>
                <a:srgbClr val="BF5700"/>
              </a:solidFill>
              <a:latin typeface="Arial Black"/>
              <a:ea typeface="Arial Black"/>
              <a:cs typeface="Arial Black"/>
              <a:sym typeface="Arial Black"/>
            </a:endParaRPr>
          </a:p>
        </p:txBody>
      </p:sp>
      <p:pic>
        <p:nvPicPr>
          <p:cNvPr id="144" name="Google Shape;144;p31"/>
          <p:cNvPicPr preferRelativeResize="0"/>
          <p:nvPr/>
        </p:nvPicPr>
        <p:blipFill rotWithShape="1">
          <a:blip r:embed="rId3">
            <a:alphaModFix/>
          </a:blip>
          <a:srcRect b="0" l="0" r="0" t="0"/>
          <a:stretch/>
        </p:blipFill>
        <p:spPr>
          <a:xfrm>
            <a:off x="6565597" y="-152400"/>
            <a:ext cx="1613387" cy="785812"/>
          </a:xfrm>
          <a:prstGeom prst="rect">
            <a:avLst/>
          </a:prstGeom>
          <a:noFill/>
          <a:ln>
            <a:noFill/>
          </a:ln>
        </p:spPr>
      </p:pic>
      <p:pic>
        <p:nvPicPr>
          <p:cNvPr id="145" name="Google Shape;145;p31"/>
          <p:cNvPicPr preferRelativeResize="0"/>
          <p:nvPr/>
        </p:nvPicPr>
        <p:blipFill rotWithShape="1">
          <a:blip r:embed="rId4">
            <a:alphaModFix/>
          </a:blip>
          <a:srcRect b="0" l="0" r="0" t="0"/>
          <a:stretch/>
        </p:blipFill>
        <p:spPr>
          <a:xfrm>
            <a:off x="7399968" y="785468"/>
            <a:ext cx="742237" cy="742237"/>
          </a:xfrm>
          <a:prstGeom prst="rect">
            <a:avLst/>
          </a:prstGeom>
          <a:noFill/>
          <a:ln>
            <a:noFill/>
          </a:ln>
        </p:spPr>
      </p:pic>
      <p:sp>
        <p:nvSpPr>
          <p:cNvPr id="146" name="Google Shape;146;p3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40"/>
          <p:cNvSpPr txBox="1"/>
          <p:nvPr>
            <p:ph type="title"/>
          </p:nvPr>
        </p:nvSpPr>
        <p:spPr>
          <a:xfrm>
            <a:off x="457200" y="463951"/>
            <a:ext cx="8229600" cy="4962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3F3F3F"/>
              </a:buClr>
              <a:buSzPct val="134692"/>
              <a:buFont typeface="Arial"/>
              <a:buNone/>
            </a:pPr>
            <a:r>
              <a:rPr lang="en-US" sz="2940"/>
              <a:t>Functional and Object Oriented Programming </a:t>
            </a:r>
            <a:endParaRPr sz="2940"/>
          </a:p>
          <a:p>
            <a:pPr indent="0" lvl="0" marL="0" rtl="0" algn="ctr">
              <a:lnSpc>
                <a:spcPct val="100000"/>
              </a:lnSpc>
              <a:spcBef>
                <a:spcPts val="0"/>
              </a:spcBef>
              <a:spcAft>
                <a:spcPts val="0"/>
              </a:spcAft>
              <a:buClr>
                <a:srgbClr val="3F3F3F"/>
              </a:buClr>
              <a:buSzPct val="174193"/>
              <a:buFont typeface="Arial"/>
              <a:buNone/>
            </a:pPr>
            <a:r>
              <a:rPr lang="en-US" sz="2273"/>
              <a:t>(Java, Python, C++)</a:t>
            </a:r>
            <a:endParaRPr sz="2273"/>
          </a:p>
        </p:txBody>
      </p:sp>
      <p:sp>
        <p:nvSpPr>
          <p:cNvPr id="217" name="Google Shape;217;p4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id="218" name="Google Shape;218;p40"/>
          <p:cNvPicPr preferRelativeResize="0"/>
          <p:nvPr/>
        </p:nvPicPr>
        <p:blipFill rotWithShape="1">
          <a:blip r:embed="rId3">
            <a:alphaModFix/>
          </a:blip>
          <a:srcRect b="0" l="0" r="0" t="0"/>
          <a:stretch/>
        </p:blipFill>
        <p:spPr>
          <a:xfrm>
            <a:off x="1277225" y="1414778"/>
            <a:ext cx="4729163" cy="2393156"/>
          </a:xfrm>
          <a:prstGeom prst="rect">
            <a:avLst/>
          </a:prstGeom>
          <a:noFill/>
          <a:ln>
            <a:noFill/>
          </a:ln>
        </p:spPr>
      </p:pic>
      <p:sp>
        <p:nvSpPr>
          <p:cNvPr id="219" name="Google Shape;219;p40"/>
          <p:cNvSpPr txBox="1"/>
          <p:nvPr>
            <p:ph idx="1" type="body"/>
          </p:nvPr>
        </p:nvSpPr>
        <p:spPr>
          <a:xfrm>
            <a:off x="457200" y="1126444"/>
            <a:ext cx="8229600" cy="38031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SzPts val="770"/>
              <a:buNone/>
            </a:pPr>
            <a:r>
              <a:t/>
            </a:r>
            <a:endParaRPr sz="2070">
              <a:solidFill>
                <a:schemeClr val="dk1"/>
              </a:solidFill>
            </a:endParaRPr>
          </a:p>
          <a:p>
            <a:pPr indent="0" lvl="0" marL="0" rtl="0" algn="l">
              <a:lnSpc>
                <a:spcPct val="80000"/>
              </a:lnSpc>
              <a:spcBef>
                <a:spcPts val="0"/>
              </a:spcBef>
              <a:spcAft>
                <a:spcPts val="0"/>
              </a:spcAft>
              <a:buSzPts val="770"/>
              <a:buNone/>
            </a:pPr>
            <a:r>
              <a:t/>
            </a:r>
            <a:endParaRPr sz="2070">
              <a:solidFill>
                <a:schemeClr val="dk1"/>
              </a:solidFill>
            </a:endParaRPr>
          </a:p>
          <a:p>
            <a:pPr indent="0" lvl="0" marL="0" rtl="0" algn="l">
              <a:lnSpc>
                <a:spcPct val="80000"/>
              </a:lnSpc>
              <a:spcBef>
                <a:spcPts val="0"/>
              </a:spcBef>
              <a:spcAft>
                <a:spcPts val="0"/>
              </a:spcAft>
              <a:buSzPts val="770"/>
              <a:buNone/>
            </a:pPr>
            <a:r>
              <a:t/>
            </a:r>
            <a:endParaRPr sz="2070">
              <a:solidFill>
                <a:schemeClr val="dk1"/>
              </a:solidFill>
            </a:endParaRPr>
          </a:p>
          <a:p>
            <a:pPr indent="0" lvl="0" marL="0" rtl="0" algn="l">
              <a:lnSpc>
                <a:spcPct val="80000"/>
              </a:lnSpc>
              <a:spcBef>
                <a:spcPts val="0"/>
              </a:spcBef>
              <a:spcAft>
                <a:spcPts val="0"/>
              </a:spcAft>
              <a:buSzPts val="770"/>
              <a:buNone/>
            </a:pPr>
            <a:r>
              <a:t/>
            </a:r>
            <a:endParaRPr sz="2070">
              <a:solidFill>
                <a:schemeClr val="dk1"/>
              </a:solidFill>
            </a:endParaRPr>
          </a:p>
          <a:p>
            <a:pPr indent="0" lvl="0" marL="0" rtl="0" algn="l">
              <a:lnSpc>
                <a:spcPct val="80000"/>
              </a:lnSpc>
              <a:spcBef>
                <a:spcPts val="0"/>
              </a:spcBef>
              <a:spcAft>
                <a:spcPts val="0"/>
              </a:spcAft>
              <a:buSzPts val="770"/>
              <a:buNone/>
            </a:pPr>
            <a:r>
              <a:t/>
            </a:r>
            <a:endParaRPr sz="2070">
              <a:solidFill>
                <a:schemeClr val="dk1"/>
              </a:solidFill>
            </a:endParaRPr>
          </a:p>
          <a:p>
            <a:pPr indent="0" lvl="0" marL="0" rtl="0" algn="l">
              <a:lnSpc>
                <a:spcPct val="80000"/>
              </a:lnSpc>
              <a:spcBef>
                <a:spcPts val="0"/>
              </a:spcBef>
              <a:spcAft>
                <a:spcPts val="0"/>
              </a:spcAft>
              <a:buSzPts val="770"/>
              <a:buNone/>
            </a:pPr>
            <a:r>
              <a:t/>
            </a:r>
            <a:endParaRPr sz="2070">
              <a:solidFill>
                <a:schemeClr val="dk1"/>
              </a:solidFill>
            </a:endParaRPr>
          </a:p>
          <a:p>
            <a:pPr indent="0" lvl="0" marL="0" rtl="0" algn="l">
              <a:lnSpc>
                <a:spcPct val="80000"/>
              </a:lnSpc>
              <a:spcBef>
                <a:spcPts val="0"/>
              </a:spcBef>
              <a:spcAft>
                <a:spcPts val="0"/>
              </a:spcAft>
              <a:buSzPts val="770"/>
              <a:buNone/>
            </a:pPr>
            <a:r>
              <a:t/>
            </a:r>
            <a:endParaRPr sz="2070">
              <a:solidFill>
                <a:schemeClr val="dk1"/>
              </a:solidFill>
            </a:endParaRPr>
          </a:p>
          <a:p>
            <a:pPr indent="0" lvl="0" marL="0" rtl="0" algn="l">
              <a:lnSpc>
                <a:spcPct val="80000"/>
              </a:lnSpc>
              <a:spcBef>
                <a:spcPts val="0"/>
              </a:spcBef>
              <a:spcAft>
                <a:spcPts val="0"/>
              </a:spcAft>
              <a:buSzPts val="770"/>
              <a:buNone/>
            </a:pPr>
            <a:r>
              <a:t/>
            </a:r>
            <a:endParaRPr sz="2070">
              <a:solidFill>
                <a:schemeClr val="dk1"/>
              </a:solidFill>
            </a:endParaRPr>
          </a:p>
          <a:p>
            <a:pPr indent="0" lvl="0" marL="0" rtl="0" algn="l">
              <a:lnSpc>
                <a:spcPct val="80000"/>
              </a:lnSpc>
              <a:spcBef>
                <a:spcPts val="0"/>
              </a:spcBef>
              <a:spcAft>
                <a:spcPts val="0"/>
              </a:spcAft>
              <a:buSzPts val="770"/>
              <a:buNone/>
            </a:pPr>
            <a:r>
              <a:t/>
            </a:r>
            <a:endParaRPr sz="2070">
              <a:solidFill>
                <a:schemeClr val="dk1"/>
              </a:solidFill>
            </a:endParaRPr>
          </a:p>
          <a:p>
            <a:pPr indent="0" lvl="0" marL="0" rtl="0" algn="l">
              <a:lnSpc>
                <a:spcPct val="80000"/>
              </a:lnSpc>
              <a:spcBef>
                <a:spcPts val="0"/>
              </a:spcBef>
              <a:spcAft>
                <a:spcPts val="0"/>
              </a:spcAft>
              <a:buSzPts val="770"/>
              <a:buNone/>
            </a:pPr>
            <a:r>
              <a:t/>
            </a:r>
            <a:endParaRPr sz="2070">
              <a:solidFill>
                <a:schemeClr val="dk1"/>
              </a:solidFill>
            </a:endParaRPr>
          </a:p>
          <a:p>
            <a:pPr indent="0" lvl="0" marL="0" rtl="0" algn="l">
              <a:lnSpc>
                <a:spcPct val="80000"/>
              </a:lnSpc>
              <a:spcBef>
                <a:spcPts val="0"/>
              </a:spcBef>
              <a:spcAft>
                <a:spcPts val="0"/>
              </a:spcAft>
              <a:buSzPts val="770"/>
              <a:buNone/>
            </a:pPr>
            <a:r>
              <a:t/>
            </a:r>
            <a:endParaRPr sz="2070">
              <a:solidFill>
                <a:schemeClr val="dk1"/>
              </a:solidFill>
            </a:endParaRPr>
          </a:p>
          <a:p>
            <a:pPr indent="0" lvl="0" marL="0" rtl="0" algn="l">
              <a:lnSpc>
                <a:spcPct val="80000"/>
              </a:lnSpc>
              <a:spcBef>
                <a:spcPts val="0"/>
              </a:spcBef>
              <a:spcAft>
                <a:spcPts val="0"/>
              </a:spcAft>
              <a:buSzPts val="770"/>
              <a:buNone/>
            </a:pPr>
            <a:r>
              <a:t/>
            </a:r>
            <a:endParaRPr sz="2070">
              <a:solidFill>
                <a:schemeClr val="dk1"/>
              </a:solidFill>
            </a:endParaRPr>
          </a:p>
          <a:p>
            <a:pPr indent="0" lvl="0" marL="0" rtl="0" algn="l">
              <a:lnSpc>
                <a:spcPct val="80000"/>
              </a:lnSpc>
              <a:spcBef>
                <a:spcPts val="0"/>
              </a:spcBef>
              <a:spcAft>
                <a:spcPts val="0"/>
              </a:spcAft>
              <a:buSzPts val="770"/>
              <a:buNone/>
            </a:pPr>
            <a:r>
              <a:t/>
            </a:r>
            <a:endParaRPr sz="2070">
              <a:solidFill>
                <a:schemeClr val="dk1"/>
              </a:solidFill>
            </a:endParaRPr>
          </a:p>
          <a:p>
            <a:pPr indent="0" lvl="0" marL="0" rtl="0" algn="l">
              <a:lnSpc>
                <a:spcPct val="80000"/>
              </a:lnSpc>
              <a:spcBef>
                <a:spcPts val="0"/>
              </a:spcBef>
              <a:spcAft>
                <a:spcPts val="0"/>
              </a:spcAft>
              <a:buSzPts val="770"/>
              <a:buNone/>
            </a:pPr>
            <a:r>
              <a:t/>
            </a:r>
            <a:endParaRPr sz="2070">
              <a:solidFill>
                <a:schemeClr val="dk1"/>
              </a:solidFill>
            </a:endParaRPr>
          </a:p>
          <a:p>
            <a:pPr indent="0" lvl="0" marL="0" rtl="0" algn="l">
              <a:lnSpc>
                <a:spcPct val="80000"/>
              </a:lnSpc>
              <a:spcBef>
                <a:spcPts val="0"/>
              </a:spcBef>
              <a:spcAft>
                <a:spcPts val="0"/>
              </a:spcAft>
              <a:buSzPts val="770"/>
              <a:buNone/>
            </a:pPr>
            <a:r>
              <a:t/>
            </a:r>
            <a:endParaRPr sz="2070">
              <a:solidFill>
                <a:schemeClr val="dk1"/>
              </a:solidFill>
            </a:endParaRPr>
          </a:p>
          <a:p>
            <a:pPr indent="0" lvl="0" marL="0" rtl="0" algn="l">
              <a:lnSpc>
                <a:spcPct val="80000"/>
              </a:lnSpc>
              <a:spcBef>
                <a:spcPts val="0"/>
              </a:spcBef>
              <a:spcAft>
                <a:spcPts val="0"/>
              </a:spcAft>
              <a:buSzPts val="770"/>
              <a:buNone/>
            </a:pPr>
            <a:r>
              <a:t/>
            </a:r>
            <a:endParaRPr sz="2070">
              <a:solidFill>
                <a:schemeClr val="dk1"/>
              </a:solidFill>
            </a:endParaRPr>
          </a:p>
          <a:p>
            <a:pPr indent="0" lvl="0" marL="0" rtl="0" algn="l">
              <a:lnSpc>
                <a:spcPct val="80000"/>
              </a:lnSpc>
              <a:spcBef>
                <a:spcPts val="0"/>
              </a:spcBef>
              <a:spcAft>
                <a:spcPts val="0"/>
              </a:spcAft>
              <a:buSzPts val="770"/>
              <a:buNone/>
            </a:pPr>
            <a:r>
              <a:rPr lang="en-US" sz="2070">
                <a:solidFill>
                  <a:schemeClr val="dk1"/>
                </a:solidFill>
              </a:rPr>
              <a:t>Image courtesy of https://www.educative.io/blog/functional-programming-vs-oop.</a:t>
            </a:r>
            <a:endParaRPr sz="2070">
              <a:solidFill>
                <a:schemeClr val="dk1"/>
              </a:solidFill>
            </a:endParaRPr>
          </a:p>
          <a:p>
            <a:pPr indent="0" lvl="0" marL="342900" rtl="0" algn="l">
              <a:lnSpc>
                <a:spcPct val="80000"/>
              </a:lnSpc>
              <a:spcBef>
                <a:spcPts val="0"/>
              </a:spcBef>
              <a:spcAft>
                <a:spcPts val="0"/>
              </a:spcAft>
              <a:buSzPts val="770"/>
              <a:buNone/>
            </a:pPr>
            <a:r>
              <a:t/>
            </a:r>
            <a:endParaRPr sz="224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41"/>
          <p:cNvSpPr txBox="1"/>
          <p:nvPr>
            <p:ph type="title"/>
          </p:nvPr>
        </p:nvSpPr>
        <p:spPr>
          <a:xfrm>
            <a:off x="457200" y="463951"/>
            <a:ext cx="8229600" cy="4962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3F3F3F"/>
              </a:buClr>
              <a:buSzPct val="122222"/>
              <a:buFont typeface="Arial"/>
              <a:buNone/>
            </a:pPr>
            <a:r>
              <a:rPr lang="en-US"/>
              <a:t>Programming Paradigms</a:t>
            </a:r>
            <a:endParaRPr/>
          </a:p>
        </p:txBody>
      </p:sp>
      <p:sp>
        <p:nvSpPr>
          <p:cNvPr id="226" name="Google Shape;226;p41"/>
          <p:cNvSpPr txBox="1"/>
          <p:nvPr>
            <p:ph idx="1" type="body"/>
          </p:nvPr>
        </p:nvSpPr>
        <p:spPr>
          <a:xfrm>
            <a:off x="457200" y="1114313"/>
            <a:ext cx="8229600" cy="3803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770"/>
              <a:buNone/>
            </a:pPr>
            <a:r>
              <a:rPr lang="en-US" sz="2270">
                <a:solidFill>
                  <a:schemeClr val="dk1"/>
                </a:solidFill>
              </a:rPr>
              <a:t>Procedural languages (BASIC, COBOL, Fortran, C)</a:t>
            </a:r>
            <a:endParaRPr sz="2270">
              <a:solidFill>
                <a:schemeClr val="dk1"/>
              </a:solidFill>
            </a:endParaRPr>
          </a:p>
          <a:p>
            <a:pPr indent="-372745" lvl="0" marL="457200" rtl="0" algn="l">
              <a:lnSpc>
                <a:spcPct val="100000"/>
              </a:lnSpc>
              <a:spcBef>
                <a:spcPts val="0"/>
              </a:spcBef>
              <a:spcAft>
                <a:spcPts val="0"/>
              </a:spcAft>
              <a:buClr>
                <a:schemeClr val="dk1"/>
              </a:buClr>
              <a:buSzPts val="2270"/>
              <a:buChar char="●"/>
            </a:pPr>
            <a:r>
              <a:rPr lang="en-US" sz="2270">
                <a:solidFill>
                  <a:schemeClr val="dk1"/>
                </a:solidFill>
              </a:rPr>
              <a:t>Top-down design, more global data, limited code reuse</a:t>
            </a:r>
            <a:endParaRPr sz="2270">
              <a:solidFill>
                <a:schemeClr val="dk1"/>
              </a:solidFill>
            </a:endParaRPr>
          </a:p>
          <a:p>
            <a:pPr indent="-372745" lvl="0" marL="457200" rtl="0" algn="l">
              <a:lnSpc>
                <a:spcPct val="100000"/>
              </a:lnSpc>
              <a:spcBef>
                <a:spcPts val="0"/>
              </a:spcBef>
              <a:spcAft>
                <a:spcPts val="0"/>
              </a:spcAft>
              <a:buClr>
                <a:schemeClr val="dk1"/>
              </a:buClr>
              <a:buSzPts val="2270"/>
              <a:buChar char="●"/>
            </a:pPr>
            <a:r>
              <a:rPr lang="en-US" sz="2270">
                <a:solidFill>
                  <a:schemeClr val="dk1"/>
                </a:solidFill>
              </a:rPr>
              <a:t>Used in engineering (NASA) and banking (everyone)</a:t>
            </a:r>
            <a:endParaRPr sz="2270">
              <a:solidFill>
                <a:schemeClr val="dk1"/>
              </a:solidFill>
            </a:endParaRPr>
          </a:p>
          <a:p>
            <a:pPr indent="0" lvl="0" marL="0" rtl="0" algn="l">
              <a:lnSpc>
                <a:spcPct val="100000"/>
              </a:lnSpc>
              <a:spcBef>
                <a:spcPts val="0"/>
              </a:spcBef>
              <a:spcAft>
                <a:spcPts val="0"/>
              </a:spcAft>
              <a:buSzPts val="1800"/>
              <a:buNone/>
            </a:pPr>
            <a:r>
              <a:rPr lang="en-US" sz="2270">
                <a:solidFill>
                  <a:schemeClr val="dk1"/>
                </a:solidFill>
              </a:rPr>
              <a:t>Functional languages (Java, C++, Python)</a:t>
            </a:r>
            <a:endParaRPr sz="2270">
              <a:solidFill>
                <a:schemeClr val="dk1"/>
              </a:solidFill>
            </a:endParaRPr>
          </a:p>
          <a:p>
            <a:pPr indent="-372745" lvl="0" marL="457200" rtl="0" algn="l">
              <a:lnSpc>
                <a:spcPct val="100000"/>
              </a:lnSpc>
              <a:spcBef>
                <a:spcPts val="0"/>
              </a:spcBef>
              <a:spcAft>
                <a:spcPts val="0"/>
              </a:spcAft>
              <a:buClr>
                <a:schemeClr val="dk1"/>
              </a:buClr>
              <a:buSzPts val="2270"/>
              <a:buChar char="●"/>
            </a:pPr>
            <a:r>
              <a:rPr lang="en-US" sz="2270">
                <a:solidFill>
                  <a:schemeClr val="dk1"/>
                </a:solidFill>
              </a:rPr>
              <a:t>Program organized by pure functions without side effects</a:t>
            </a:r>
            <a:endParaRPr sz="2270">
              <a:solidFill>
                <a:schemeClr val="dk1"/>
              </a:solidFill>
            </a:endParaRPr>
          </a:p>
          <a:p>
            <a:pPr indent="-372745" lvl="0" marL="457200" rtl="0" algn="l">
              <a:lnSpc>
                <a:spcPct val="100000"/>
              </a:lnSpc>
              <a:spcBef>
                <a:spcPts val="0"/>
              </a:spcBef>
              <a:spcAft>
                <a:spcPts val="0"/>
              </a:spcAft>
              <a:buClr>
                <a:schemeClr val="dk1"/>
              </a:buClr>
              <a:buSzPts val="2270"/>
              <a:buChar char="●"/>
            </a:pPr>
            <a:r>
              <a:rPr lang="en-US" sz="2270">
                <a:solidFill>
                  <a:schemeClr val="dk1"/>
                </a:solidFill>
              </a:rPr>
              <a:t>Best for theoretical problem solving </a:t>
            </a:r>
            <a:endParaRPr sz="2270">
              <a:solidFill>
                <a:schemeClr val="dk1"/>
              </a:solidFill>
            </a:endParaRPr>
          </a:p>
          <a:p>
            <a:pPr indent="0" lvl="0" marL="0" rtl="0" algn="l">
              <a:lnSpc>
                <a:spcPct val="100000"/>
              </a:lnSpc>
              <a:spcBef>
                <a:spcPts val="0"/>
              </a:spcBef>
              <a:spcAft>
                <a:spcPts val="0"/>
              </a:spcAft>
              <a:buSzPts val="1800"/>
              <a:buNone/>
            </a:pPr>
            <a:r>
              <a:rPr lang="en-US" sz="2270">
                <a:solidFill>
                  <a:schemeClr val="dk1"/>
                </a:solidFill>
              </a:rPr>
              <a:t>Object-Oriented languages (also Java, C++, Python)</a:t>
            </a:r>
            <a:endParaRPr sz="2270">
              <a:solidFill>
                <a:schemeClr val="dk1"/>
              </a:solidFill>
            </a:endParaRPr>
          </a:p>
          <a:p>
            <a:pPr indent="-372745" lvl="0" marL="457200" rtl="0" algn="l">
              <a:lnSpc>
                <a:spcPct val="100000"/>
              </a:lnSpc>
              <a:spcBef>
                <a:spcPts val="0"/>
              </a:spcBef>
              <a:spcAft>
                <a:spcPts val="0"/>
              </a:spcAft>
              <a:buClr>
                <a:schemeClr val="dk1"/>
              </a:buClr>
              <a:buSzPts val="2270"/>
              <a:buChar char="●"/>
            </a:pPr>
            <a:r>
              <a:rPr lang="en-US" sz="2270">
                <a:solidFill>
                  <a:schemeClr val="dk1"/>
                </a:solidFill>
              </a:rPr>
              <a:t>Program organized by items with related data and methods.</a:t>
            </a:r>
            <a:endParaRPr sz="2270">
              <a:solidFill>
                <a:schemeClr val="dk1"/>
              </a:solidFill>
            </a:endParaRPr>
          </a:p>
          <a:p>
            <a:pPr indent="-372745" lvl="0" marL="457200" rtl="0" algn="l">
              <a:lnSpc>
                <a:spcPct val="100000"/>
              </a:lnSpc>
              <a:spcBef>
                <a:spcPts val="0"/>
              </a:spcBef>
              <a:spcAft>
                <a:spcPts val="0"/>
              </a:spcAft>
              <a:buClr>
                <a:schemeClr val="dk1"/>
              </a:buClr>
              <a:buSzPts val="2270"/>
              <a:buChar char="●"/>
            </a:pPr>
            <a:r>
              <a:rPr lang="en-US" sz="2270">
                <a:solidFill>
                  <a:schemeClr val="dk1"/>
                </a:solidFill>
              </a:rPr>
              <a:t>Best for real-world business applications</a:t>
            </a:r>
            <a:endParaRPr sz="2270">
              <a:solidFill>
                <a:schemeClr val="dk1"/>
              </a:solidFill>
            </a:endParaRPr>
          </a:p>
          <a:p>
            <a:pPr indent="0" lvl="0" marL="0" rtl="0" algn="l">
              <a:lnSpc>
                <a:spcPct val="80000"/>
              </a:lnSpc>
              <a:spcBef>
                <a:spcPts val="0"/>
              </a:spcBef>
              <a:spcAft>
                <a:spcPts val="0"/>
              </a:spcAft>
              <a:buSzPts val="1800"/>
              <a:buNone/>
            </a:pPr>
            <a:r>
              <a:t/>
            </a:r>
            <a:endParaRPr sz="2070">
              <a:solidFill>
                <a:schemeClr val="dk1"/>
              </a:solidFill>
            </a:endParaRPr>
          </a:p>
          <a:p>
            <a:pPr indent="0" lvl="0" marL="342900" rtl="0" algn="l">
              <a:lnSpc>
                <a:spcPct val="80000"/>
              </a:lnSpc>
              <a:spcBef>
                <a:spcPts val="0"/>
              </a:spcBef>
              <a:spcAft>
                <a:spcPts val="0"/>
              </a:spcAft>
              <a:buSzPts val="770"/>
              <a:buNone/>
            </a:pPr>
            <a:r>
              <a:t/>
            </a:r>
            <a:endParaRPr sz="2240">
              <a:solidFill>
                <a:schemeClr val="dk1"/>
              </a:solidFill>
            </a:endParaRPr>
          </a:p>
        </p:txBody>
      </p:sp>
      <p:sp>
        <p:nvSpPr>
          <p:cNvPr id="227" name="Google Shape;227;p4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42"/>
          <p:cNvSpPr txBox="1"/>
          <p:nvPr>
            <p:ph type="title"/>
          </p:nvPr>
        </p:nvSpPr>
        <p:spPr>
          <a:xfrm>
            <a:off x="457200" y="463951"/>
            <a:ext cx="8229600" cy="4962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Rainfall Program</a:t>
            </a:r>
            <a:endParaRPr/>
          </a:p>
        </p:txBody>
      </p:sp>
      <p:sp>
        <p:nvSpPr>
          <p:cNvPr id="234" name="Google Shape;234;p42"/>
          <p:cNvSpPr txBox="1"/>
          <p:nvPr>
            <p:ph idx="1" type="body"/>
          </p:nvPr>
        </p:nvSpPr>
        <p:spPr>
          <a:xfrm>
            <a:off x="457200" y="1114313"/>
            <a:ext cx="8229600" cy="3803100"/>
          </a:xfrm>
          <a:prstGeom prst="rect">
            <a:avLst/>
          </a:prstGeom>
        </p:spPr>
        <p:txBody>
          <a:bodyPr anchorCtr="0" anchor="t" bIns="45700" lIns="91425" spcFirstLastPara="1" rIns="91425" wrap="square" tIns="45700">
            <a:normAutofit fontScale="85000" lnSpcReduction="20000"/>
          </a:bodyPr>
          <a:lstStyle/>
          <a:p>
            <a:pPr indent="0" lvl="0" marL="0" rtl="0" algn="l">
              <a:spcBef>
                <a:spcPts val="0"/>
              </a:spcBef>
              <a:spcAft>
                <a:spcPts val="0"/>
              </a:spcAft>
              <a:buNone/>
            </a:pPr>
            <a:r>
              <a:rPr lang="en-US" sz="2200">
                <a:solidFill>
                  <a:schemeClr val="dk1"/>
                </a:solidFill>
                <a:latin typeface="Tahoma"/>
                <a:ea typeface="Tahoma"/>
                <a:cs typeface="Tahoma"/>
                <a:sym typeface="Tahoma"/>
              </a:rPr>
              <a:t>Given a file of cities' (x, y) coordinates,</a:t>
            </a:r>
            <a:br>
              <a:rPr lang="en-US" sz="2200">
                <a:solidFill>
                  <a:schemeClr val="dk1"/>
                </a:solidFill>
                <a:latin typeface="Tahoma"/>
                <a:ea typeface="Tahoma"/>
                <a:cs typeface="Tahoma"/>
                <a:sym typeface="Tahoma"/>
              </a:rPr>
            </a:br>
            <a:r>
              <a:rPr lang="en-US" sz="2200">
                <a:solidFill>
                  <a:schemeClr val="dk1"/>
                </a:solidFill>
                <a:latin typeface="Tahoma"/>
                <a:ea typeface="Tahoma"/>
                <a:cs typeface="Tahoma"/>
                <a:sym typeface="Tahoma"/>
              </a:rPr>
              <a:t>which begins with the number of cities:</a:t>
            </a:r>
            <a:endParaRPr sz="2400">
              <a:solidFill>
                <a:schemeClr val="dk1"/>
              </a:solidFill>
              <a:latin typeface="Tahoma"/>
              <a:ea typeface="Tahoma"/>
              <a:cs typeface="Tahoma"/>
              <a:sym typeface="Tahoma"/>
            </a:endParaRPr>
          </a:p>
          <a:p>
            <a:pPr indent="-279400" lvl="1" marL="625475" rtl="0" algn="l">
              <a:lnSpc>
                <a:spcPct val="70000"/>
              </a:lnSpc>
              <a:spcBef>
                <a:spcPts val="180"/>
              </a:spcBef>
              <a:spcAft>
                <a:spcPts val="0"/>
              </a:spcAft>
              <a:buClr>
                <a:schemeClr val="dk1"/>
              </a:buClr>
              <a:buSzPct val="100000"/>
              <a:buFont typeface="Tahoma"/>
              <a:buNone/>
            </a:pPr>
            <a:r>
              <a:t/>
            </a:r>
            <a:endParaRPr sz="900">
              <a:solidFill>
                <a:schemeClr val="dk1"/>
              </a:solidFill>
              <a:latin typeface="Courier New"/>
              <a:ea typeface="Courier New"/>
              <a:cs typeface="Courier New"/>
              <a:sym typeface="Courier New"/>
            </a:endParaRPr>
          </a:p>
          <a:p>
            <a:pPr indent="-279400" lvl="1" marL="625475" rtl="0" algn="l">
              <a:lnSpc>
                <a:spcPct val="70000"/>
              </a:lnSpc>
              <a:spcBef>
                <a:spcPts val="400"/>
              </a:spcBef>
              <a:spcAft>
                <a:spcPts val="0"/>
              </a:spcAft>
              <a:buClr>
                <a:schemeClr val="dk1"/>
              </a:buClr>
              <a:buSzPct val="100000"/>
              <a:buFont typeface="Courier New"/>
              <a:buNone/>
            </a:pPr>
            <a:r>
              <a:rPr lang="en-US" sz="2000">
                <a:solidFill>
                  <a:schemeClr val="dk1"/>
                </a:solidFill>
                <a:latin typeface="Courier New"/>
                <a:ea typeface="Courier New"/>
                <a:cs typeface="Courier New"/>
                <a:sym typeface="Courier New"/>
              </a:rPr>
              <a:t>6</a:t>
            </a:r>
            <a:endParaRPr sz="2200">
              <a:solidFill>
                <a:schemeClr val="dk1"/>
              </a:solidFill>
              <a:latin typeface="Tahoma"/>
              <a:ea typeface="Tahoma"/>
              <a:cs typeface="Tahoma"/>
              <a:sym typeface="Tahoma"/>
            </a:endParaRPr>
          </a:p>
          <a:p>
            <a:pPr indent="-279400" lvl="1" marL="625475" rtl="0" algn="l">
              <a:lnSpc>
                <a:spcPct val="70000"/>
              </a:lnSpc>
              <a:spcBef>
                <a:spcPts val="400"/>
              </a:spcBef>
              <a:spcAft>
                <a:spcPts val="0"/>
              </a:spcAft>
              <a:buClr>
                <a:schemeClr val="dk1"/>
              </a:buClr>
              <a:buSzPct val="100000"/>
              <a:buFont typeface="Courier New"/>
              <a:buNone/>
            </a:pPr>
            <a:r>
              <a:rPr lang="en-US" sz="2000">
                <a:solidFill>
                  <a:schemeClr val="dk1"/>
                </a:solidFill>
                <a:latin typeface="Courier New"/>
                <a:ea typeface="Courier New"/>
                <a:cs typeface="Courier New"/>
                <a:sym typeface="Courier New"/>
              </a:rPr>
              <a:t>50 20</a:t>
            </a:r>
            <a:endParaRPr sz="2200">
              <a:solidFill>
                <a:schemeClr val="dk1"/>
              </a:solidFill>
              <a:latin typeface="Tahoma"/>
              <a:ea typeface="Tahoma"/>
              <a:cs typeface="Tahoma"/>
              <a:sym typeface="Tahoma"/>
            </a:endParaRPr>
          </a:p>
          <a:p>
            <a:pPr indent="-279400" lvl="1" marL="625475" rtl="0" algn="l">
              <a:lnSpc>
                <a:spcPct val="70000"/>
              </a:lnSpc>
              <a:spcBef>
                <a:spcPts val="400"/>
              </a:spcBef>
              <a:spcAft>
                <a:spcPts val="0"/>
              </a:spcAft>
              <a:buClr>
                <a:schemeClr val="dk1"/>
              </a:buClr>
              <a:buSzPct val="100000"/>
              <a:buFont typeface="Courier New"/>
              <a:buNone/>
            </a:pPr>
            <a:r>
              <a:rPr lang="en-US" sz="2000">
                <a:solidFill>
                  <a:schemeClr val="dk1"/>
                </a:solidFill>
                <a:latin typeface="Courier New"/>
                <a:ea typeface="Courier New"/>
                <a:cs typeface="Courier New"/>
                <a:sym typeface="Courier New"/>
              </a:rPr>
              <a:t>90 60</a:t>
            </a:r>
            <a:endParaRPr sz="2200">
              <a:solidFill>
                <a:schemeClr val="dk1"/>
              </a:solidFill>
              <a:latin typeface="Tahoma"/>
              <a:ea typeface="Tahoma"/>
              <a:cs typeface="Tahoma"/>
              <a:sym typeface="Tahoma"/>
            </a:endParaRPr>
          </a:p>
          <a:p>
            <a:pPr indent="-279400" lvl="1" marL="625475" rtl="0" algn="l">
              <a:lnSpc>
                <a:spcPct val="70000"/>
              </a:lnSpc>
              <a:spcBef>
                <a:spcPts val="400"/>
              </a:spcBef>
              <a:spcAft>
                <a:spcPts val="0"/>
              </a:spcAft>
              <a:buClr>
                <a:schemeClr val="dk1"/>
              </a:buClr>
              <a:buSzPct val="100000"/>
              <a:buFont typeface="Courier New"/>
              <a:buNone/>
            </a:pPr>
            <a:r>
              <a:rPr lang="en-US" sz="2000">
                <a:solidFill>
                  <a:schemeClr val="dk1"/>
                </a:solidFill>
                <a:latin typeface="Courier New"/>
                <a:ea typeface="Courier New"/>
                <a:cs typeface="Courier New"/>
                <a:sym typeface="Courier New"/>
              </a:rPr>
              <a:t>10 72</a:t>
            </a:r>
            <a:endParaRPr sz="2200">
              <a:solidFill>
                <a:schemeClr val="dk1"/>
              </a:solidFill>
              <a:latin typeface="Tahoma"/>
              <a:ea typeface="Tahoma"/>
              <a:cs typeface="Tahoma"/>
              <a:sym typeface="Tahoma"/>
            </a:endParaRPr>
          </a:p>
          <a:p>
            <a:pPr indent="-279400" lvl="1" marL="625475" rtl="0" algn="l">
              <a:lnSpc>
                <a:spcPct val="70000"/>
              </a:lnSpc>
              <a:spcBef>
                <a:spcPts val="400"/>
              </a:spcBef>
              <a:spcAft>
                <a:spcPts val="0"/>
              </a:spcAft>
              <a:buClr>
                <a:schemeClr val="dk1"/>
              </a:buClr>
              <a:buSzPct val="100000"/>
              <a:buFont typeface="Courier New"/>
              <a:buNone/>
            </a:pPr>
            <a:r>
              <a:rPr lang="en-US" sz="2000">
                <a:solidFill>
                  <a:schemeClr val="dk1"/>
                </a:solidFill>
                <a:latin typeface="Courier New"/>
                <a:ea typeface="Courier New"/>
                <a:cs typeface="Courier New"/>
                <a:sym typeface="Courier New"/>
              </a:rPr>
              <a:t>74 98</a:t>
            </a:r>
            <a:endParaRPr sz="2200">
              <a:solidFill>
                <a:schemeClr val="dk1"/>
              </a:solidFill>
              <a:latin typeface="Tahoma"/>
              <a:ea typeface="Tahoma"/>
              <a:cs typeface="Tahoma"/>
              <a:sym typeface="Tahoma"/>
            </a:endParaRPr>
          </a:p>
          <a:p>
            <a:pPr indent="-279400" lvl="1" marL="625475" rtl="0" algn="l">
              <a:lnSpc>
                <a:spcPct val="70000"/>
              </a:lnSpc>
              <a:spcBef>
                <a:spcPts val="400"/>
              </a:spcBef>
              <a:spcAft>
                <a:spcPts val="0"/>
              </a:spcAft>
              <a:buClr>
                <a:schemeClr val="dk1"/>
              </a:buClr>
              <a:buSzPct val="100000"/>
              <a:buFont typeface="Courier New"/>
              <a:buNone/>
            </a:pPr>
            <a:r>
              <a:rPr lang="en-US" sz="2000">
                <a:solidFill>
                  <a:schemeClr val="dk1"/>
                </a:solidFill>
                <a:latin typeface="Courier New"/>
                <a:ea typeface="Courier New"/>
                <a:cs typeface="Courier New"/>
                <a:sym typeface="Courier New"/>
              </a:rPr>
              <a:t>5 136</a:t>
            </a:r>
            <a:endParaRPr sz="2200">
              <a:solidFill>
                <a:schemeClr val="dk1"/>
              </a:solidFill>
              <a:latin typeface="Tahoma"/>
              <a:ea typeface="Tahoma"/>
              <a:cs typeface="Tahoma"/>
              <a:sym typeface="Tahoma"/>
            </a:endParaRPr>
          </a:p>
          <a:p>
            <a:pPr indent="-279400" lvl="1" marL="625475" rtl="0" algn="l">
              <a:lnSpc>
                <a:spcPct val="70000"/>
              </a:lnSpc>
              <a:spcBef>
                <a:spcPts val="400"/>
              </a:spcBef>
              <a:spcAft>
                <a:spcPts val="0"/>
              </a:spcAft>
              <a:buClr>
                <a:schemeClr val="dk1"/>
              </a:buClr>
              <a:buSzPct val="100000"/>
              <a:buFont typeface="Courier New"/>
              <a:buNone/>
            </a:pPr>
            <a:r>
              <a:rPr lang="en-US" sz="2000">
                <a:solidFill>
                  <a:schemeClr val="dk1"/>
                </a:solidFill>
                <a:latin typeface="Courier New"/>
                <a:ea typeface="Courier New"/>
                <a:cs typeface="Courier New"/>
                <a:sym typeface="Courier New"/>
              </a:rPr>
              <a:t>150 91</a:t>
            </a:r>
            <a:endParaRPr sz="2200">
              <a:solidFill>
                <a:schemeClr val="dk1"/>
              </a:solidFill>
              <a:latin typeface="Tahoma"/>
              <a:ea typeface="Tahoma"/>
              <a:cs typeface="Tahoma"/>
              <a:sym typeface="Tahoma"/>
            </a:endParaRPr>
          </a:p>
          <a:p>
            <a:pPr indent="-279400" lvl="1" marL="625475" rtl="0" algn="l">
              <a:lnSpc>
                <a:spcPct val="70000"/>
              </a:lnSpc>
              <a:spcBef>
                <a:spcPts val="400"/>
              </a:spcBef>
              <a:spcAft>
                <a:spcPts val="0"/>
              </a:spcAft>
              <a:buClr>
                <a:schemeClr val="dk1"/>
              </a:buClr>
              <a:buSzPct val="100000"/>
              <a:buFont typeface="Tahoma"/>
              <a:buNone/>
            </a:pPr>
            <a:r>
              <a:t/>
            </a:r>
            <a:endParaRPr sz="2000">
              <a:solidFill>
                <a:schemeClr val="dk1"/>
              </a:solidFill>
              <a:latin typeface="Courier New"/>
              <a:ea typeface="Courier New"/>
              <a:cs typeface="Courier New"/>
              <a:sym typeface="Courier New"/>
            </a:endParaRPr>
          </a:p>
          <a:p>
            <a:pPr indent="-279400" lvl="1" marL="625475" rtl="0" algn="l">
              <a:lnSpc>
                <a:spcPct val="70000"/>
              </a:lnSpc>
              <a:spcBef>
                <a:spcPts val="400"/>
              </a:spcBef>
              <a:spcAft>
                <a:spcPts val="0"/>
              </a:spcAft>
              <a:buClr>
                <a:schemeClr val="dk1"/>
              </a:buClr>
              <a:buSzPct val="100000"/>
              <a:buFont typeface="Tahoma"/>
              <a:buNone/>
            </a:pPr>
            <a:r>
              <a:t/>
            </a:r>
            <a:endParaRPr sz="2000">
              <a:solidFill>
                <a:schemeClr val="dk1"/>
              </a:solidFill>
              <a:latin typeface="Courier New"/>
              <a:ea typeface="Courier New"/>
              <a:cs typeface="Courier New"/>
              <a:sym typeface="Courier New"/>
            </a:endParaRPr>
          </a:p>
          <a:p>
            <a:pPr indent="-279400" lvl="1" marL="625475" rtl="0" algn="l">
              <a:lnSpc>
                <a:spcPct val="90000"/>
              </a:lnSpc>
              <a:spcBef>
                <a:spcPts val="160"/>
              </a:spcBef>
              <a:spcAft>
                <a:spcPts val="0"/>
              </a:spcAft>
              <a:buClr>
                <a:schemeClr val="dk1"/>
              </a:buClr>
              <a:buSzPct val="100000"/>
              <a:buFont typeface="Tahoma"/>
              <a:buNone/>
            </a:pPr>
            <a:r>
              <a:t/>
            </a:r>
            <a:endParaRPr sz="800">
              <a:solidFill>
                <a:schemeClr val="dk1"/>
              </a:solidFill>
              <a:latin typeface="Tahoma"/>
              <a:ea typeface="Tahoma"/>
              <a:cs typeface="Tahoma"/>
              <a:sym typeface="Tahoma"/>
            </a:endParaRPr>
          </a:p>
          <a:p>
            <a:pPr indent="0" lvl="0" marL="0" rtl="0" algn="l">
              <a:lnSpc>
                <a:spcPct val="90000"/>
              </a:lnSpc>
              <a:spcBef>
                <a:spcPts val="440"/>
              </a:spcBef>
              <a:spcAft>
                <a:spcPts val="0"/>
              </a:spcAft>
              <a:buNone/>
            </a:pPr>
            <a:r>
              <a:rPr lang="en-US" sz="2200">
                <a:solidFill>
                  <a:schemeClr val="dk1"/>
                </a:solidFill>
                <a:latin typeface="Tahoma"/>
                <a:ea typeface="Tahoma"/>
                <a:cs typeface="Tahoma"/>
                <a:sym typeface="Tahoma"/>
              </a:rPr>
              <a:t>Imagine a program to draw the cities on a </a:t>
            </a:r>
            <a:r>
              <a:rPr lang="en-US" sz="2200">
                <a:solidFill>
                  <a:schemeClr val="dk1"/>
                </a:solidFill>
                <a:latin typeface="Courier New"/>
                <a:ea typeface="Courier New"/>
                <a:cs typeface="Courier New"/>
                <a:sym typeface="Courier New"/>
              </a:rPr>
              <a:t>DrawingPanel</a:t>
            </a:r>
            <a:r>
              <a:rPr lang="en-US" sz="2200">
                <a:solidFill>
                  <a:schemeClr val="dk1"/>
                </a:solidFill>
                <a:latin typeface="Tahoma"/>
                <a:ea typeface="Tahoma"/>
                <a:cs typeface="Tahoma"/>
                <a:sym typeface="Tahoma"/>
              </a:rPr>
              <a:t>, then rain falls in some of the cities, in the shape of a perfect circle.</a:t>
            </a:r>
            <a:endParaRPr sz="2400">
              <a:solidFill>
                <a:schemeClr val="dk1"/>
              </a:solidFill>
              <a:latin typeface="Tahoma"/>
              <a:ea typeface="Tahoma"/>
              <a:cs typeface="Tahoma"/>
              <a:sym typeface="Tahoma"/>
            </a:endParaRPr>
          </a:p>
          <a:p>
            <a:pPr indent="-279400" lvl="1" marL="625475" rtl="0" algn="l">
              <a:lnSpc>
                <a:spcPct val="70000"/>
              </a:lnSpc>
              <a:spcBef>
                <a:spcPts val="180"/>
              </a:spcBef>
              <a:spcAft>
                <a:spcPts val="0"/>
              </a:spcAft>
              <a:buClr>
                <a:schemeClr val="dk1"/>
              </a:buClr>
              <a:buSzPct val="100000"/>
              <a:buFont typeface="Tahoma"/>
              <a:buNone/>
            </a:pPr>
            <a:r>
              <a:t/>
            </a:r>
            <a:endParaRPr sz="900">
              <a:solidFill>
                <a:schemeClr val="dk1"/>
              </a:solidFill>
              <a:latin typeface="Courier New"/>
              <a:ea typeface="Courier New"/>
              <a:cs typeface="Courier New"/>
              <a:sym typeface="Courier New"/>
            </a:endParaRPr>
          </a:p>
          <a:p>
            <a:pPr indent="-279400" lvl="1" marL="625475" rtl="0" algn="l">
              <a:lnSpc>
                <a:spcPct val="70000"/>
              </a:lnSpc>
              <a:spcBef>
                <a:spcPts val="400"/>
              </a:spcBef>
              <a:spcAft>
                <a:spcPts val="0"/>
              </a:spcAft>
              <a:buClr>
                <a:schemeClr val="dk1"/>
              </a:buClr>
              <a:buSzPct val="100000"/>
              <a:buFont typeface="Courier New"/>
              <a:buNone/>
            </a:pPr>
            <a:r>
              <a:rPr lang="en-US" sz="2000">
                <a:solidFill>
                  <a:schemeClr val="dk1"/>
                </a:solidFill>
                <a:latin typeface="Courier New"/>
                <a:ea typeface="Courier New"/>
                <a:cs typeface="Courier New"/>
                <a:sym typeface="Courier New"/>
              </a:rPr>
              <a:t>Center of rain x? </a:t>
            </a:r>
            <a:r>
              <a:rPr b="1" lang="en-US" sz="2000" u="sng">
                <a:solidFill>
                  <a:schemeClr val="dk1"/>
                </a:solidFill>
                <a:latin typeface="Courier New"/>
                <a:ea typeface="Courier New"/>
                <a:cs typeface="Courier New"/>
                <a:sym typeface="Courier New"/>
              </a:rPr>
              <a:t>100</a:t>
            </a:r>
            <a:endParaRPr sz="2200">
              <a:solidFill>
                <a:schemeClr val="dk1"/>
              </a:solidFill>
              <a:latin typeface="Tahoma"/>
              <a:ea typeface="Tahoma"/>
              <a:cs typeface="Tahoma"/>
              <a:sym typeface="Tahoma"/>
            </a:endParaRPr>
          </a:p>
          <a:p>
            <a:pPr indent="-279400" lvl="1" marL="625475" rtl="0" algn="l">
              <a:lnSpc>
                <a:spcPct val="70000"/>
              </a:lnSpc>
              <a:spcBef>
                <a:spcPts val="400"/>
              </a:spcBef>
              <a:spcAft>
                <a:spcPts val="0"/>
              </a:spcAft>
              <a:buClr>
                <a:schemeClr val="dk1"/>
              </a:buClr>
              <a:buSzPct val="100000"/>
              <a:buFont typeface="Courier New"/>
              <a:buNone/>
            </a:pPr>
            <a:r>
              <a:rPr lang="en-US" sz="2000">
                <a:solidFill>
                  <a:schemeClr val="dk1"/>
                </a:solidFill>
                <a:latin typeface="Courier New"/>
                <a:ea typeface="Courier New"/>
                <a:cs typeface="Courier New"/>
                <a:sym typeface="Courier New"/>
              </a:rPr>
              <a:t>Center of rain y? </a:t>
            </a:r>
            <a:r>
              <a:rPr b="1" lang="en-US" sz="2000" u="sng">
                <a:solidFill>
                  <a:schemeClr val="dk1"/>
                </a:solidFill>
                <a:latin typeface="Courier New"/>
                <a:ea typeface="Courier New"/>
                <a:cs typeface="Courier New"/>
                <a:sym typeface="Courier New"/>
              </a:rPr>
              <a:t>100</a:t>
            </a:r>
            <a:endParaRPr sz="2200">
              <a:solidFill>
                <a:schemeClr val="dk1"/>
              </a:solidFill>
              <a:latin typeface="Tahoma"/>
              <a:ea typeface="Tahoma"/>
              <a:cs typeface="Tahoma"/>
              <a:sym typeface="Tahoma"/>
            </a:endParaRPr>
          </a:p>
          <a:p>
            <a:pPr indent="-279400" lvl="1" marL="625475" rtl="0" algn="l">
              <a:lnSpc>
                <a:spcPct val="70000"/>
              </a:lnSpc>
              <a:spcBef>
                <a:spcPts val="400"/>
              </a:spcBef>
              <a:spcAft>
                <a:spcPts val="0"/>
              </a:spcAft>
              <a:buClr>
                <a:schemeClr val="dk1"/>
              </a:buClr>
              <a:buSzPct val="100000"/>
              <a:buFont typeface="Courier New"/>
              <a:buNone/>
            </a:pPr>
            <a:r>
              <a:rPr lang="en-US" sz="2000">
                <a:solidFill>
                  <a:schemeClr val="dk1"/>
                </a:solidFill>
                <a:latin typeface="Courier New"/>
                <a:ea typeface="Courier New"/>
                <a:cs typeface="Courier New"/>
                <a:sym typeface="Courier New"/>
              </a:rPr>
              <a:t>Rain radius? </a:t>
            </a:r>
            <a:r>
              <a:rPr b="1" lang="en-US" sz="2000" u="sng">
                <a:solidFill>
                  <a:schemeClr val="dk1"/>
                </a:solidFill>
                <a:latin typeface="Courier New"/>
                <a:ea typeface="Courier New"/>
                <a:cs typeface="Courier New"/>
                <a:sym typeface="Courier New"/>
              </a:rPr>
              <a:t>75</a:t>
            </a:r>
            <a:endParaRPr sz="2200">
              <a:solidFill>
                <a:schemeClr val="dk1"/>
              </a:solidFill>
              <a:latin typeface="Tahoma"/>
              <a:ea typeface="Tahoma"/>
              <a:cs typeface="Tahoma"/>
              <a:sym typeface="Tahoma"/>
            </a:endParaRPr>
          </a:p>
          <a:p>
            <a:pPr indent="-279400" lvl="1" marL="625475" rtl="0" algn="l">
              <a:lnSpc>
                <a:spcPct val="70000"/>
              </a:lnSpc>
              <a:spcBef>
                <a:spcPts val="400"/>
              </a:spcBef>
              <a:spcAft>
                <a:spcPts val="0"/>
              </a:spcAft>
              <a:buClr>
                <a:schemeClr val="dk1"/>
              </a:buClr>
              <a:buSzPct val="100000"/>
              <a:buFont typeface="Courier New"/>
              <a:buNone/>
            </a:pPr>
            <a:r>
              <a:rPr lang="en-US" sz="2000">
                <a:solidFill>
                  <a:schemeClr val="dk1"/>
                </a:solidFill>
                <a:latin typeface="Courier New"/>
                <a:ea typeface="Courier New"/>
                <a:cs typeface="Courier New"/>
                <a:sym typeface="Courier New"/>
              </a:rPr>
              <a:t>Watch the flowers grow!</a:t>
            </a:r>
            <a:endParaRPr/>
          </a:p>
        </p:txBody>
      </p:sp>
      <p:pic>
        <p:nvPicPr>
          <p:cNvPr id="235" name="Google Shape;235;p42"/>
          <p:cNvPicPr preferRelativeResize="0"/>
          <p:nvPr/>
        </p:nvPicPr>
        <p:blipFill rotWithShape="1">
          <a:blip r:embed="rId3">
            <a:alphaModFix/>
          </a:blip>
          <a:srcRect b="0" l="0" r="0" t="0"/>
          <a:stretch/>
        </p:blipFill>
        <p:spPr>
          <a:xfrm>
            <a:off x="6972300" y="964406"/>
            <a:ext cx="1135856" cy="150554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3"/>
          <p:cNvSpPr txBox="1"/>
          <p:nvPr>
            <p:ph type="title"/>
          </p:nvPr>
        </p:nvSpPr>
        <p:spPr>
          <a:xfrm>
            <a:off x="457200" y="463951"/>
            <a:ext cx="8229600" cy="4962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A Bad Solution</a:t>
            </a:r>
            <a:endParaRPr/>
          </a:p>
        </p:txBody>
      </p:sp>
      <p:sp>
        <p:nvSpPr>
          <p:cNvPr id="242" name="Google Shape;242;p43"/>
          <p:cNvSpPr txBox="1"/>
          <p:nvPr>
            <p:ph idx="1" type="body"/>
          </p:nvPr>
        </p:nvSpPr>
        <p:spPr>
          <a:xfrm>
            <a:off x="457200" y="1114313"/>
            <a:ext cx="8229600" cy="3803100"/>
          </a:xfrm>
          <a:prstGeom prst="rect">
            <a:avLst/>
          </a:prstGeom>
        </p:spPr>
        <p:txBody>
          <a:bodyPr anchorCtr="0" anchor="t" bIns="45700" lIns="91425" spcFirstLastPara="1" rIns="91425" wrap="square" tIns="45700">
            <a:normAutofit fontScale="92500" lnSpcReduction="20000"/>
          </a:bodyPr>
          <a:lstStyle/>
          <a:p>
            <a:pPr indent="-279400" lvl="1" marL="625475" rtl="0" algn="l">
              <a:lnSpc>
                <a:spcPct val="80000"/>
              </a:lnSpc>
              <a:spcBef>
                <a:spcPts val="400"/>
              </a:spcBef>
              <a:spcAft>
                <a:spcPts val="0"/>
              </a:spcAft>
              <a:buClr>
                <a:schemeClr val="dk1"/>
              </a:buClr>
              <a:buSzPct val="100000"/>
              <a:buFont typeface="Courier New"/>
              <a:buNone/>
            </a:pPr>
            <a:r>
              <a:rPr lang="en-US" sz="2000">
                <a:solidFill>
                  <a:schemeClr val="dk1"/>
                </a:solidFill>
                <a:latin typeface="Courier New"/>
                <a:ea typeface="Courier New"/>
                <a:cs typeface="Courier New"/>
                <a:sym typeface="Courier New"/>
              </a:rPr>
              <a:t>Scanner input = new Scanner(new File("cities.txt"));</a:t>
            </a:r>
            <a:endParaRPr sz="2200">
              <a:solidFill>
                <a:schemeClr val="dk1"/>
              </a:solidFill>
              <a:latin typeface="Tahoma"/>
              <a:ea typeface="Tahoma"/>
              <a:cs typeface="Tahoma"/>
              <a:sym typeface="Tahoma"/>
            </a:endParaRPr>
          </a:p>
          <a:p>
            <a:pPr indent="-279400" lvl="1" marL="625475" rtl="0" algn="l">
              <a:lnSpc>
                <a:spcPct val="80000"/>
              </a:lnSpc>
              <a:spcBef>
                <a:spcPts val="400"/>
              </a:spcBef>
              <a:spcAft>
                <a:spcPts val="0"/>
              </a:spcAft>
              <a:buClr>
                <a:schemeClr val="dk1"/>
              </a:buClr>
              <a:buSzPct val="100000"/>
              <a:buFont typeface="Courier New"/>
              <a:buNone/>
            </a:pPr>
            <a:r>
              <a:rPr lang="en-US" sz="2000">
                <a:solidFill>
                  <a:schemeClr val="dk1"/>
                </a:solidFill>
                <a:latin typeface="Courier New"/>
                <a:ea typeface="Courier New"/>
                <a:cs typeface="Courier New"/>
                <a:sym typeface="Courier New"/>
              </a:rPr>
              <a:t>int cityCount = input.nextInt();</a:t>
            </a:r>
            <a:endParaRPr sz="2200">
              <a:solidFill>
                <a:schemeClr val="dk1"/>
              </a:solidFill>
              <a:latin typeface="Tahoma"/>
              <a:ea typeface="Tahoma"/>
              <a:cs typeface="Tahoma"/>
              <a:sym typeface="Tahoma"/>
            </a:endParaRPr>
          </a:p>
          <a:p>
            <a:pPr indent="-279400" lvl="1" marL="625475" rtl="0" algn="l">
              <a:lnSpc>
                <a:spcPct val="80000"/>
              </a:lnSpc>
              <a:spcBef>
                <a:spcPts val="400"/>
              </a:spcBef>
              <a:spcAft>
                <a:spcPts val="0"/>
              </a:spcAft>
              <a:buClr>
                <a:schemeClr val="dk1"/>
              </a:buClr>
              <a:buSzPct val="100000"/>
              <a:buFont typeface="Courier New"/>
              <a:buNone/>
            </a:pPr>
            <a:r>
              <a:rPr b="1" lang="en-US" sz="2000">
                <a:solidFill>
                  <a:schemeClr val="dk1"/>
                </a:solidFill>
                <a:latin typeface="Courier New"/>
                <a:ea typeface="Courier New"/>
                <a:cs typeface="Courier New"/>
                <a:sym typeface="Courier New"/>
              </a:rPr>
              <a:t>int[] xCoords = new int[cityCount];</a:t>
            </a:r>
            <a:endParaRPr sz="2200">
              <a:solidFill>
                <a:schemeClr val="dk1"/>
              </a:solidFill>
              <a:latin typeface="Tahoma"/>
              <a:ea typeface="Tahoma"/>
              <a:cs typeface="Tahoma"/>
              <a:sym typeface="Tahoma"/>
            </a:endParaRPr>
          </a:p>
          <a:p>
            <a:pPr indent="-279400" lvl="1" marL="625475" rtl="0" algn="l">
              <a:lnSpc>
                <a:spcPct val="80000"/>
              </a:lnSpc>
              <a:spcBef>
                <a:spcPts val="400"/>
              </a:spcBef>
              <a:spcAft>
                <a:spcPts val="0"/>
              </a:spcAft>
              <a:buClr>
                <a:schemeClr val="dk1"/>
              </a:buClr>
              <a:buSzPct val="100000"/>
              <a:buFont typeface="Courier New"/>
              <a:buNone/>
            </a:pPr>
            <a:r>
              <a:rPr b="1" lang="en-US" sz="2000">
                <a:solidFill>
                  <a:schemeClr val="dk1"/>
                </a:solidFill>
                <a:latin typeface="Courier New"/>
                <a:ea typeface="Courier New"/>
                <a:cs typeface="Courier New"/>
                <a:sym typeface="Courier New"/>
              </a:rPr>
              <a:t>int[] yCoords = new int[cityCount];</a:t>
            </a:r>
            <a:endParaRPr sz="2200">
              <a:solidFill>
                <a:schemeClr val="dk1"/>
              </a:solidFill>
              <a:latin typeface="Tahoma"/>
              <a:ea typeface="Tahoma"/>
              <a:cs typeface="Tahoma"/>
              <a:sym typeface="Tahoma"/>
            </a:endParaRPr>
          </a:p>
          <a:p>
            <a:pPr indent="-279400" lvl="1" marL="625475" rtl="0" algn="l">
              <a:lnSpc>
                <a:spcPct val="80000"/>
              </a:lnSpc>
              <a:spcBef>
                <a:spcPts val="160"/>
              </a:spcBef>
              <a:spcAft>
                <a:spcPts val="0"/>
              </a:spcAft>
              <a:buClr>
                <a:schemeClr val="dk1"/>
              </a:buClr>
              <a:buSzPct val="100000"/>
              <a:buFont typeface="Tahoma"/>
              <a:buNone/>
            </a:pPr>
            <a:r>
              <a:t/>
            </a:r>
            <a:endParaRPr sz="800">
              <a:solidFill>
                <a:schemeClr val="dk1"/>
              </a:solidFill>
              <a:latin typeface="Courier New"/>
              <a:ea typeface="Courier New"/>
              <a:cs typeface="Courier New"/>
              <a:sym typeface="Courier New"/>
            </a:endParaRPr>
          </a:p>
          <a:p>
            <a:pPr indent="-279400" lvl="1" marL="625475" rtl="0" algn="l">
              <a:lnSpc>
                <a:spcPct val="80000"/>
              </a:lnSpc>
              <a:spcBef>
                <a:spcPts val="400"/>
              </a:spcBef>
              <a:spcAft>
                <a:spcPts val="0"/>
              </a:spcAft>
              <a:buClr>
                <a:schemeClr val="dk1"/>
              </a:buClr>
              <a:buSzPct val="100000"/>
              <a:buFont typeface="Courier New"/>
              <a:buNone/>
            </a:pPr>
            <a:r>
              <a:rPr lang="en-US" sz="2000">
                <a:solidFill>
                  <a:schemeClr val="dk1"/>
                </a:solidFill>
                <a:latin typeface="Courier New"/>
                <a:ea typeface="Courier New"/>
                <a:cs typeface="Courier New"/>
                <a:sym typeface="Courier New"/>
              </a:rPr>
              <a:t>for (int i = 0; i &lt; cityCount; i++) {</a:t>
            </a:r>
            <a:endParaRPr sz="2200">
              <a:solidFill>
                <a:schemeClr val="dk1"/>
              </a:solidFill>
              <a:latin typeface="Tahoma"/>
              <a:ea typeface="Tahoma"/>
              <a:cs typeface="Tahoma"/>
              <a:sym typeface="Tahoma"/>
            </a:endParaRPr>
          </a:p>
          <a:p>
            <a:pPr indent="-279400" lvl="1" marL="625475" rtl="0" algn="l">
              <a:lnSpc>
                <a:spcPct val="80000"/>
              </a:lnSpc>
              <a:spcBef>
                <a:spcPts val="400"/>
              </a:spcBef>
              <a:spcAft>
                <a:spcPts val="0"/>
              </a:spcAft>
              <a:buClr>
                <a:schemeClr val="dk1"/>
              </a:buClr>
              <a:buSzPct val="100000"/>
              <a:buFont typeface="Courier New"/>
              <a:buNone/>
            </a:pPr>
            <a:r>
              <a:rPr b="1" lang="en-US" sz="2000">
                <a:solidFill>
                  <a:schemeClr val="dk1"/>
                </a:solidFill>
                <a:latin typeface="Courier New"/>
                <a:ea typeface="Courier New"/>
                <a:cs typeface="Courier New"/>
                <a:sym typeface="Courier New"/>
              </a:rPr>
              <a:t>    xCoords[i] = input.nextInt();   </a:t>
            </a:r>
            <a:r>
              <a:rPr b="1" lang="en-US" sz="2000">
                <a:solidFill>
                  <a:srgbClr val="008080"/>
                </a:solidFill>
                <a:latin typeface="Courier New"/>
                <a:ea typeface="Courier New"/>
                <a:cs typeface="Courier New"/>
                <a:sym typeface="Courier New"/>
              </a:rPr>
              <a:t>// read each city</a:t>
            </a:r>
            <a:endParaRPr sz="2200">
              <a:solidFill>
                <a:schemeClr val="dk1"/>
              </a:solidFill>
              <a:latin typeface="Tahoma"/>
              <a:ea typeface="Tahoma"/>
              <a:cs typeface="Tahoma"/>
              <a:sym typeface="Tahoma"/>
            </a:endParaRPr>
          </a:p>
          <a:p>
            <a:pPr indent="-279400" lvl="1" marL="625475" rtl="0" algn="l">
              <a:lnSpc>
                <a:spcPct val="80000"/>
              </a:lnSpc>
              <a:spcBef>
                <a:spcPts val="400"/>
              </a:spcBef>
              <a:spcAft>
                <a:spcPts val="0"/>
              </a:spcAft>
              <a:buClr>
                <a:schemeClr val="dk1"/>
              </a:buClr>
              <a:buSzPct val="100000"/>
              <a:buFont typeface="Courier New"/>
              <a:buNone/>
            </a:pPr>
            <a:r>
              <a:rPr b="1" lang="en-US" sz="2000">
                <a:solidFill>
                  <a:schemeClr val="dk1"/>
                </a:solidFill>
                <a:latin typeface="Courier New"/>
                <a:ea typeface="Courier New"/>
                <a:cs typeface="Courier New"/>
                <a:sym typeface="Courier New"/>
              </a:rPr>
              <a:t>    yCoords[i] = input.nextInt();</a:t>
            </a:r>
            <a:endParaRPr sz="2200">
              <a:solidFill>
                <a:schemeClr val="dk1"/>
              </a:solidFill>
              <a:latin typeface="Tahoma"/>
              <a:ea typeface="Tahoma"/>
              <a:cs typeface="Tahoma"/>
              <a:sym typeface="Tahoma"/>
            </a:endParaRPr>
          </a:p>
          <a:p>
            <a:pPr indent="-279400" lvl="1" marL="625475" rtl="0" algn="l">
              <a:lnSpc>
                <a:spcPct val="80000"/>
              </a:lnSpc>
              <a:spcBef>
                <a:spcPts val="400"/>
              </a:spcBef>
              <a:spcAft>
                <a:spcPts val="0"/>
              </a:spcAft>
              <a:buClr>
                <a:schemeClr val="dk1"/>
              </a:buClr>
              <a:buSzPct val="100000"/>
              <a:buFont typeface="Courier New"/>
              <a:buNone/>
            </a:pPr>
            <a:r>
              <a:rPr lang="en-US" sz="2000">
                <a:solidFill>
                  <a:schemeClr val="dk1"/>
                </a:solidFill>
                <a:latin typeface="Courier New"/>
                <a:ea typeface="Courier New"/>
                <a:cs typeface="Courier New"/>
                <a:sym typeface="Courier New"/>
              </a:rPr>
              <a:t>}</a:t>
            </a:r>
            <a:endParaRPr sz="2200">
              <a:solidFill>
                <a:schemeClr val="dk1"/>
              </a:solidFill>
              <a:latin typeface="Tahoma"/>
              <a:ea typeface="Tahoma"/>
              <a:cs typeface="Tahoma"/>
              <a:sym typeface="Tahoma"/>
            </a:endParaRPr>
          </a:p>
          <a:p>
            <a:pPr indent="-279400" lvl="1" marL="625475" rtl="0" algn="l">
              <a:lnSpc>
                <a:spcPct val="80000"/>
              </a:lnSpc>
              <a:spcBef>
                <a:spcPts val="400"/>
              </a:spcBef>
              <a:spcAft>
                <a:spcPts val="0"/>
              </a:spcAft>
              <a:buClr>
                <a:schemeClr val="dk1"/>
              </a:buClr>
              <a:buSzPct val="100000"/>
              <a:buFont typeface="Courier New"/>
              <a:buNone/>
            </a:pPr>
            <a:r>
              <a:rPr lang="en-US" sz="2000">
                <a:solidFill>
                  <a:schemeClr val="dk1"/>
                </a:solidFill>
                <a:latin typeface="Courier New"/>
                <a:ea typeface="Courier New"/>
                <a:cs typeface="Courier New"/>
                <a:sym typeface="Courier New"/>
              </a:rPr>
              <a:t>...</a:t>
            </a:r>
            <a:endParaRPr sz="2200">
              <a:solidFill>
                <a:schemeClr val="dk1"/>
              </a:solidFill>
              <a:latin typeface="Tahoma"/>
              <a:ea typeface="Tahoma"/>
              <a:cs typeface="Tahoma"/>
              <a:sym typeface="Tahoma"/>
            </a:endParaRPr>
          </a:p>
          <a:p>
            <a:pPr indent="-279400" lvl="1" marL="625475" rtl="0" algn="l">
              <a:lnSpc>
                <a:spcPct val="80000"/>
              </a:lnSpc>
              <a:spcBef>
                <a:spcPts val="400"/>
              </a:spcBef>
              <a:spcAft>
                <a:spcPts val="0"/>
              </a:spcAft>
              <a:buClr>
                <a:schemeClr val="dk1"/>
              </a:buClr>
              <a:buSzPct val="100000"/>
              <a:buFont typeface="Tahoma"/>
              <a:buNone/>
            </a:pPr>
            <a:r>
              <a:t/>
            </a:r>
            <a:endParaRPr sz="2000">
              <a:solidFill>
                <a:schemeClr val="dk1"/>
              </a:solidFill>
              <a:latin typeface="Courier New"/>
              <a:ea typeface="Courier New"/>
              <a:cs typeface="Courier New"/>
              <a:sym typeface="Courier New"/>
            </a:endParaRPr>
          </a:p>
          <a:p>
            <a:pPr indent="0" lvl="0" marL="0" rtl="0" algn="l">
              <a:spcBef>
                <a:spcPts val="400"/>
              </a:spcBef>
              <a:spcAft>
                <a:spcPts val="0"/>
              </a:spcAft>
              <a:buNone/>
            </a:pPr>
            <a:r>
              <a:rPr b="1" lang="en-US" sz="2000">
                <a:solidFill>
                  <a:schemeClr val="dk1"/>
                </a:solidFill>
                <a:latin typeface="Tahoma"/>
                <a:ea typeface="Tahoma"/>
                <a:cs typeface="Tahoma"/>
                <a:sym typeface="Tahoma"/>
              </a:rPr>
              <a:t>parallel arrays</a:t>
            </a:r>
            <a:r>
              <a:rPr lang="en-US" sz="2000">
                <a:solidFill>
                  <a:schemeClr val="dk1"/>
                </a:solidFill>
                <a:latin typeface="Tahoma"/>
                <a:ea typeface="Tahoma"/>
                <a:cs typeface="Tahoma"/>
                <a:sym typeface="Tahoma"/>
              </a:rPr>
              <a:t>: 2+ arrays with related data at same indexes.</a:t>
            </a:r>
            <a:endParaRPr sz="2200">
              <a:solidFill>
                <a:schemeClr val="dk1"/>
              </a:solidFill>
              <a:latin typeface="Tahoma"/>
              <a:ea typeface="Tahoma"/>
              <a:cs typeface="Tahoma"/>
              <a:sym typeface="Tahoma"/>
            </a:endParaRPr>
          </a:p>
          <a:p>
            <a:pPr indent="0" lvl="0" marL="0" rtl="0" algn="l">
              <a:spcBef>
                <a:spcPts val="360"/>
              </a:spcBef>
              <a:spcAft>
                <a:spcPts val="0"/>
              </a:spcAft>
              <a:buNone/>
            </a:pPr>
            <a:r>
              <a:t/>
            </a:r>
            <a:endParaRPr sz="1800">
              <a:solidFill>
                <a:schemeClr val="dk1"/>
              </a:solidFill>
              <a:latin typeface="Tahoma"/>
              <a:ea typeface="Tahoma"/>
              <a:cs typeface="Tahoma"/>
              <a:sym typeface="Tahoma"/>
            </a:endParaRPr>
          </a:p>
          <a:p>
            <a:pPr indent="0" lvl="0" marL="0" rtl="0" algn="l">
              <a:spcBef>
                <a:spcPts val="360"/>
              </a:spcBef>
              <a:spcAft>
                <a:spcPts val="0"/>
              </a:spcAft>
              <a:buNone/>
            </a:pPr>
            <a:r>
              <a:rPr lang="en-US" sz="1800">
                <a:solidFill>
                  <a:schemeClr val="dk1"/>
                </a:solidFill>
                <a:latin typeface="Tahoma"/>
                <a:ea typeface="Tahoma"/>
                <a:cs typeface="Tahoma"/>
                <a:sym typeface="Tahoma"/>
              </a:rPr>
              <a:t>Considered poor style. What if you wanted to also track city name, population, mayor, etc? How many parallel arrays?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4"/>
          <p:cNvSpPr txBox="1"/>
          <p:nvPr>
            <p:ph type="title"/>
          </p:nvPr>
        </p:nvSpPr>
        <p:spPr>
          <a:xfrm>
            <a:off x="457200" y="463951"/>
            <a:ext cx="8229600" cy="4962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Observations</a:t>
            </a:r>
            <a:endParaRPr/>
          </a:p>
        </p:txBody>
      </p:sp>
      <p:sp>
        <p:nvSpPr>
          <p:cNvPr id="249" name="Google Shape;249;p44"/>
          <p:cNvSpPr txBox="1"/>
          <p:nvPr>
            <p:ph idx="1" type="body"/>
          </p:nvPr>
        </p:nvSpPr>
        <p:spPr>
          <a:xfrm>
            <a:off x="457200" y="1114313"/>
            <a:ext cx="8229600" cy="1811700"/>
          </a:xfrm>
          <a:prstGeom prst="rect">
            <a:avLst/>
          </a:prstGeom>
        </p:spPr>
        <p:txBody>
          <a:bodyPr anchorCtr="0" anchor="t" bIns="45700" lIns="91425" spcFirstLastPara="1" rIns="91425" wrap="square" tIns="45700">
            <a:normAutofit fontScale="70000" lnSpcReduction="20000"/>
          </a:bodyPr>
          <a:lstStyle/>
          <a:p>
            <a:pPr indent="-308610" lvl="0" marL="457200" rtl="0" algn="l">
              <a:spcBef>
                <a:spcPts val="360"/>
              </a:spcBef>
              <a:spcAft>
                <a:spcPts val="0"/>
              </a:spcAft>
              <a:buSzPct val="56250"/>
              <a:buChar char="●"/>
            </a:pPr>
            <a:r>
              <a:rPr lang="en-US"/>
              <a:t>It would be better to consider a city one “thing” and give it one name.</a:t>
            </a:r>
            <a:endParaRPr/>
          </a:p>
          <a:p>
            <a:pPr indent="-308610" lvl="0" marL="457200" rtl="0" algn="l">
              <a:spcBef>
                <a:spcPts val="0"/>
              </a:spcBef>
              <a:spcAft>
                <a:spcPts val="0"/>
              </a:spcAft>
              <a:buSzPct val="56250"/>
              <a:buChar char="●"/>
            </a:pPr>
            <a:r>
              <a:rPr lang="en-US"/>
              <a:t>Each city could have its own behaviors/methods, like draw() to place it on a DrawingPanel.</a:t>
            </a:r>
            <a:endParaRPr/>
          </a:p>
          <a:p>
            <a:pPr indent="-308610" lvl="0" marL="457200" rtl="0" algn="l">
              <a:spcBef>
                <a:spcPts val="0"/>
              </a:spcBef>
              <a:spcAft>
                <a:spcPts val="0"/>
              </a:spcAft>
              <a:buSzPct val="56250"/>
              <a:buChar char="●"/>
            </a:pPr>
            <a:r>
              <a:rPr lang="en-US"/>
              <a:t>If we combine this idea with an array, can store a lot of data with the fewest variables, and still access each item.</a:t>
            </a:r>
            <a:endParaRPr/>
          </a:p>
        </p:txBody>
      </p:sp>
      <p:sp>
        <p:nvSpPr>
          <p:cNvPr id="250" name="Google Shape;250;p44"/>
          <p:cNvSpPr/>
          <p:nvPr/>
        </p:nvSpPr>
        <p:spPr>
          <a:xfrm>
            <a:off x="1247425" y="3145575"/>
            <a:ext cx="2823000" cy="934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Main.java</a:t>
            </a:r>
            <a:endParaRPr>
              <a:latin typeface="Calibri"/>
              <a:ea typeface="Calibri"/>
              <a:cs typeface="Calibri"/>
              <a:sym typeface="Calibri"/>
            </a:endParaRPr>
          </a:p>
          <a:p>
            <a:pPr indent="0" lvl="0" marL="0" rtl="0" algn="ctr">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US">
                <a:latin typeface="Courier New"/>
                <a:ea typeface="Courier New"/>
                <a:cs typeface="Courier New"/>
                <a:sym typeface="Courier New"/>
              </a:rPr>
              <a:t>City city1 = new City();</a:t>
            </a:r>
            <a:endParaRPr>
              <a:latin typeface="Courier New"/>
              <a:ea typeface="Courier New"/>
              <a:cs typeface="Courier New"/>
              <a:sym typeface="Courier New"/>
            </a:endParaRPr>
          </a:p>
          <a:p>
            <a:pPr indent="0" lvl="0" marL="0" rtl="0" algn="l">
              <a:spcBef>
                <a:spcPts val="0"/>
              </a:spcBef>
              <a:spcAft>
                <a:spcPts val="0"/>
              </a:spcAft>
              <a:buNone/>
            </a:pPr>
            <a:r>
              <a:rPr lang="en-US">
                <a:latin typeface="Courier New"/>
                <a:ea typeface="Courier New"/>
                <a:cs typeface="Courier New"/>
                <a:sym typeface="Courier New"/>
              </a:rPr>
              <a:t>City city2 = new City();</a:t>
            </a:r>
            <a:endParaRPr>
              <a:latin typeface="Courier New"/>
              <a:ea typeface="Courier New"/>
              <a:cs typeface="Courier New"/>
              <a:sym typeface="Courier New"/>
            </a:endParaRPr>
          </a:p>
        </p:txBody>
      </p:sp>
      <p:graphicFrame>
        <p:nvGraphicFramePr>
          <p:cNvPr id="251" name="Google Shape;251;p44"/>
          <p:cNvGraphicFramePr/>
          <p:nvPr/>
        </p:nvGraphicFramePr>
        <p:xfrm>
          <a:off x="5200725" y="2707819"/>
          <a:ext cx="3000000" cy="3000000"/>
        </p:xfrm>
        <a:graphic>
          <a:graphicData uri="http://schemas.openxmlformats.org/drawingml/2006/table">
            <a:tbl>
              <a:tblPr>
                <a:noFill/>
                <a:tableStyleId>{6AC2E954-04F0-4D1A-B845-1C3C56A83447}</a:tableStyleId>
              </a:tblPr>
              <a:tblGrid>
                <a:gridCol w="684325"/>
                <a:gridCol w="1052250"/>
              </a:tblGrid>
              <a:tr h="42025">
                <a:tc gridSpan="2">
                  <a:txBody>
                    <a:bodyPr/>
                    <a:lstStyle/>
                    <a:p>
                      <a:pPr indent="0" lvl="0" marL="0" rtl="0" algn="ctr">
                        <a:spcBef>
                          <a:spcPts val="0"/>
                        </a:spcBef>
                        <a:spcAft>
                          <a:spcPts val="0"/>
                        </a:spcAft>
                        <a:buNone/>
                      </a:pPr>
                      <a:r>
                        <a:rPr lang="en-US" sz="1100"/>
                        <a:t>city1</a:t>
                      </a:r>
                      <a:endParaRPr sz="1100"/>
                    </a:p>
                  </a:txBody>
                  <a:tcPr marT="68575" marB="68575" marR="91425" marL="91425"/>
                </a:tc>
                <a:tc hMerge="1"/>
              </a:tr>
              <a:tr h="42025">
                <a:tc>
                  <a:txBody>
                    <a:bodyPr/>
                    <a:lstStyle/>
                    <a:p>
                      <a:pPr indent="0" lvl="0" marL="0" rtl="0" algn="l">
                        <a:spcBef>
                          <a:spcPts val="0"/>
                        </a:spcBef>
                        <a:spcAft>
                          <a:spcPts val="0"/>
                        </a:spcAft>
                        <a:buNone/>
                      </a:pPr>
                      <a:r>
                        <a:rPr lang="en-US" sz="1100"/>
                        <a:t>name</a:t>
                      </a:r>
                      <a:endParaRPr sz="1100"/>
                    </a:p>
                  </a:txBody>
                  <a:tcPr marT="68575" marB="68575" marR="91425" marL="91425"/>
                </a:tc>
                <a:tc>
                  <a:txBody>
                    <a:bodyPr/>
                    <a:lstStyle/>
                    <a:p>
                      <a:pPr indent="0" lvl="0" marL="0" rtl="0" algn="l">
                        <a:spcBef>
                          <a:spcPts val="0"/>
                        </a:spcBef>
                        <a:spcAft>
                          <a:spcPts val="0"/>
                        </a:spcAft>
                        <a:buNone/>
                      </a:pPr>
                      <a:r>
                        <a:rPr lang="en-US" sz="1100"/>
                        <a:t>“Houston”</a:t>
                      </a:r>
                      <a:endParaRPr sz="1100"/>
                    </a:p>
                  </a:txBody>
                  <a:tcPr marT="68575" marB="68575" marR="91425" marL="91425"/>
                </a:tc>
              </a:tr>
              <a:tr h="42025">
                <a:tc>
                  <a:txBody>
                    <a:bodyPr/>
                    <a:lstStyle/>
                    <a:p>
                      <a:pPr indent="0" lvl="0" marL="0" rtl="0" algn="l">
                        <a:spcBef>
                          <a:spcPts val="0"/>
                        </a:spcBef>
                        <a:spcAft>
                          <a:spcPts val="0"/>
                        </a:spcAft>
                        <a:buNone/>
                      </a:pPr>
                      <a:r>
                        <a:rPr lang="en-US" sz="1100"/>
                        <a:t>x</a:t>
                      </a:r>
                      <a:endParaRPr sz="1100"/>
                    </a:p>
                  </a:txBody>
                  <a:tcPr marT="68575" marB="68575" marR="91425" marL="91425"/>
                </a:tc>
                <a:tc>
                  <a:txBody>
                    <a:bodyPr/>
                    <a:lstStyle/>
                    <a:p>
                      <a:pPr indent="0" lvl="0" marL="0" rtl="0" algn="l">
                        <a:spcBef>
                          <a:spcPts val="0"/>
                        </a:spcBef>
                        <a:spcAft>
                          <a:spcPts val="0"/>
                        </a:spcAft>
                        <a:buNone/>
                      </a:pPr>
                      <a:r>
                        <a:rPr lang="en-US" sz="1100"/>
                        <a:t>100</a:t>
                      </a:r>
                      <a:endParaRPr sz="1100"/>
                    </a:p>
                  </a:txBody>
                  <a:tcPr marT="68575" marB="68575" marR="91425" marL="91425"/>
                </a:tc>
              </a:tr>
              <a:tr h="75000">
                <a:tc>
                  <a:txBody>
                    <a:bodyPr/>
                    <a:lstStyle/>
                    <a:p>
                      <a:pPr indent="0" lvl="0" marL="0" rtl="0" algn="l">
                        <a:spcBef>
                          <a:spcPts val="0"/>
                        </a:spcBef>
                        <a:spcAft>
                          <a:spcPts val="0"/>
                        </a:spcAft>
                        <a:buNone/>
                      </a:pPr>
                      <a:r>
                        <a:rPr lang="en-US" sz="1100"/>
                        <a:t>y</a:t>
                      </a:r>
                      <a:endParaRPr sz="1100"/>
                    </a:p>
                  </a:txBody>
                  <a:tcPr marT="68575" marB="68575" marR="91425" marL="91425"/>
                </a:tc>
                <a:tc>
                  <a:txBody>
                    <a:bodyPr/>
                    <a:lstStyle/>
                    <a:p>
                      <a:pPr indent="0" lvl="0" marL="0" rtl="0" algn="l">
                        <a:spcBef>
                          <a:spcPts val="0"/>
                        </a:spcBef>
                        <a:spcAft>
                          <a:spcPts val="0"/>
                        </a:spcAft>
                        <a:buNone/>
                      </a:pPr>
                      <a:r>
                        <a:rPr lang="en-US" sz="1100"/>
                        <a:t>115</a:t>
                      </a:r>
                      <a:endParaRPr sz="1100"/>
                    </a:p>
                  </a:txBody>
                  <a:tcPr marT="68575" marB="68575" marR="91425" marL="91425"/>
                </a:tc>
              </a:tr>
            </a:tbl>
          </a:graphicData>
        </a:graphic>
      </p:graphicFrame>
      <p:graphicFrame>
        <p:nvGraphicFramePr>
          <p:cNvPr id="252" name="Google Shape;252;p44"/>
          <p:cNvGraphicFramePr/>
          <p:nvPr/>
        </p:nvGraphicFramePr>
        <p:xfrm>
          <a:off x="5200725" y="3927019"/>
          <a:ext cx="3000000" cy="3000000"/>
        </p:xfrm>
        <a:graphic>
          <a:graphicData uri="http://schemas.openxmlformats.org/drawingml/2006/table">
            <a:tbl>
              <a:tblPr>
                <a:noFill/>
                <a:tableStyleId>{6AC2E954-04F0-4D1A-B845-1C3C56A83447}</a:tableStyleId>
              </a:tblPr>
              <a:tblGrid>
                <a:gridCol w="684325"/>
                <a:gridCol w="1052250"/>
              </a:tblGrid>
              <a:tr h="42025">
                <a:tc gridSpan="2">
                  <a:txBody>
                    <a:bodyPr/>
                    <a:lstStyle/>
                    <a:p>
                      <a:pPr indent="0" lvl="0" marL="0" rtl="0" algn="ctr">
                        <a:spcBef>
                          <a:spcPts val="0"/>
                        </a:spcBef>
                        <a:spcAft>
                          <a:spcPts val="0"/>
                        </a:spcAft>
                        <a:buNone/>
                      </a:pPr>
                      <a:r>
                        <a:rPr lang="en-US" sz="1100"/>
                        <a:t>city2</a:t>
                      </a:r>
                      <a:endParaRPr sz="1100"/>
                    </a:p>
                  </a:txBody>
                  <a:tcPr marT="68575" marB="68575" marR="91425" marL="91425"/>
                </a:tc>
                <a:tc hMerge="1"/>
              </a:tr>
              <a:tr h="42025">
                <a:tc>
                  <a:txBody>
                    <a:bodyPr/>
                    <a:lstStyle/>
                    <a:p>
                      <a:pPr indent="0" lvl="0" marL="0" rtl="0" algn="l">
                        <a:spcBef>
                          <a:spcPts val="0"/>
                        </a:spcBef>
                        <a:spcAft>
                          <a:spcPts val="0"/>
                        </a:spcAft>
                        <a:buNone/>
                      </a:pPr>
                      <a:r>
                        <a:rPr lang="en-US" sz="1100"/>
                        <a:t>name</a:t>
                      </a:r>
                      <a:endParaRPr sz="1100"/>
                    </a:p>
                  </a:txBody>
                  <a:tcPr marT="68575" marB="68575" marR="91425" marL="91425"/>
                </a:tc>
                <a:tc>
                  <a:txBody>
                    <a:bodyPr/>
                    <a:lstStyle/>
                    <a:p>
                      <a:pPr indent="0" lvl="0" marL="0" rtl="0" algn="l">
                        <a:spcBef>
                          <a:spcPts val="0"/>
                        </a:spcBef>
                        <a:spcAft>
                          <a:spcPts val="0"/>
                        </a:spcAft>
                        <a:buNone/>
                      </a:pPr>
                      <a:r>
                        <a:rPr lang="en-US" sz="1100"/>
                        <a:t>“Dallas”</a:t>
                      </a:r>
                      <a:endParaRPr sz="1100"/>
                    </a:p>
                  </a:txBody>
                  <a:tcPr marT="68575" marB="68575" marR="91425" marL="91425"/>
                </a:tc>
              </a:tr>
              <a:tr h="42025">
                <a:tc>
                  <a:txBody>
                    <a:bodyPr/>
                    <a:lstStyle/>
                    <a:p>
                      <a:pPr indent="0" lvl="0" marL="0" rtl="0" algn="l">
                        <a:spcBef>
                          <a:spcPts val="0"/>
                        </a:spcBef>
                        <a:spcAft>
                          <a:spcPts val="0"/>
                        </a:spcAft>
                        <a:buNone/>
                      </a:pPr>
                      <a:r>
                        <a:rPr lang="en-US" sz="1100"/>
                        <a:t>x</a:t>
                      </a:r>
                      <a:endParaRPr sz="1100"/>
                    </a:p>
                  </a:txBody>
                  <a:tcPr marT="68575" marB="68575" marR="91425" marL="91425"/>
                </a:tc>
                <a:tc>
                  <a:txBody>
                    <a:bodyPr/>
                    <a:lstStyle/>
                    <a:p>
                      <a:pPr indent="0" lvl="0" marL="0" rtl="0" algn="l">
                        <a:spcBef>
                          <a:spcPts val="0"/>
                        </a:spcBef>
                        <a:spcAft>
                          <a:spcPts val="0"/>
                        </a:spcAft>
                        <a:buNone/>
                      </a:pPr>
                      <a:r>
                        <a:rPr lang="en-US" sz="1100"/>
                        <a:t>75</a:t>
                      </a:r>
                      <a:endParaRPr sz="1100"/>
                    </a:p>
                  </a:txBody>
                  <a:tcPr marT="68575" marB="68575" marR="91425" marL="91425"/>
                </a:tc>
              </a:tr>
              <a:tr h="75000">
                <a:tc>
                  <a:txBody>
                    <a:bodyPr/>
                    <a:lstStyle/>
                    <a:p>
                      <a:pPr indent="0" lvl="0" marL="0" rtl="0" algn="l">
                        <a:spcBef>
                          <a:spcPts val="0"/>
                        </a:spcBef>
                        <a:spcAft>
                          <a:spcPts val="0"/>
                        </a:spcAft>
                        <a:buNone/>
                      </a:pPr>
                      <a:r>
                        <a:rPr lang="en-US" sz="1100"/>
                        <a:t>y</a:t>
                      </a:r>
                      <a:endParaRPr sz="1100"/>
                    </a:p>
                  </a:txBody>
                  <a:tcPr marT="68575" marB="68575" marR="91425" marL="91425"/>
                </a:tc>
                <a:tc>
                  <a:txBody>
                    <a:bodyPr/>
                    <a:lstStyle/>
                    <a:p>
                      <a:pPr indent="0" lvl="0" marL="0" rtl="0" algn="l">
                        <a:spcBef>
                          <a:spcPts val="0"/>
                        </a:spcBef>
                        <a:spcAft>
                          <a:spcPts val="0"/>
                        </a:spcAft>
                        <a:buNone/>
                      </a:pPr>
                      <a:r>
                        <a:rPr lang="en-US" sz="1100"/>
                        <a:t>50</a:t>
                      </a:r>
                      <a:endParaRPr sz="1100"/>
                    </a:p>
                  </a:txBody>
                  <a:tcPr marT="68575" marB="68575" marR="91425" marL="91425"/>
                </a:tc>
              </a:tr>
            </a:tbl>
          </a:graphicData>
        </a:graphic>
      </p:graphicFrame>
      <p:cxnSp>
        <p:nvCxnSpPr>
          <p:cNvPr id="253" name="Google Shape;253;p44"/>
          <p:cNvCxnSpPr/>
          <p:nvPr/>
        </p:nvCxnSpPr>
        <p:spPr>
          <a:xfrm flipH="1" rot="10800000">
            <a:off x="2357800" y="2915288"/>
            <a:ext cx="2728800" cy="734700"/>
          </a:xfrm>
          <a:prstGeom prst="straightConnector1">
            <a:avLst/>
          </a:prstGeom>
          <a:noFill/>
          <a:ln cap="flat" cmpd="sng" w="28575">
            <a:solidFill>
              <a:schemeClr val="dk2"/>
            </a:solidFill>
            <a:prstDash val="solid"/>
            <a:round/>
            <a:headEnd len="med" w="med" type="none"/>
            <a:tailEnd len="med" w="med" type="triangle"/>
          </a:ln>
        </p:spPr>
      </p:cxnSp>
      <p:cxnSp>
        <p:nvCxnSpPr>
          <p:cNvPr id="254" name="Google Shape;254;p44"/>
          <p:cNvCxnSpPr/>
          <p:nvPr/>
        </p:nvCxnSpPr>
        <p:spPr>
          <a:xfrm>
            <a:off x="2444875" y="3845925"/>
            <a:ext cx="2612700" cy="239400"/>
          </a:xfrm>
          <a:prstGeom prst="straightConnector1">
            <a:avLst/>
          </a:prstGeom>
          <a:noFill/>
          <a:ln cap="flat" cmpd="sng" w="28575">
            <a:solidFill>
              <a:schemeClr val="dk2"/>
            </a:solidFill>
            <a:prstDash val="solid"/>
            <a:round/>
            <a:headEnd len="med" w="med" type="none"/>
            <a:tailEnd len="med" w="med" type="triangl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
        <p:nvSpPr>
          <p:cNvPr id="261" name="Google Shape;261;p45"/>
          <p:cNvSpPr txBox="1"/>
          <p:nvPr>
            <p:ph idx="1" type="body"/>
          </p:nvPr>
        </p:nvSpPr>
        <p:spPr>
          <a:xfrm>
            <a:off x="457200" y="2460393"/>
            <a:ext cx="8229600" cy="2096700"/>
          </a:xfrm>
          <a:prstGeom prst="rect">
            <a:avLst/>
          </a:prstGeom>
        </p:spPr>
        <p:txBody>
          <a:bodyPr anchorCtr="0" anchor="t" bIns="45700" lIns="91425" spcFirstLastPara="1" rIns="91425" wrap="square" tIns="45700">
            <a:normAutofit lnSpcReduction="10000"/>
          </a:bodyPr>
          <a:lstStyle/>
          <a:p>
            <a:pPr indent="0" lvl="0" marL="0" rtl="0" algn="ctr">
              <a:spcBef>
                <a:spcPts val="360"/>
              </a:spcBef>
              <a:spcAft>
                <a:spcPts val="0"/>
              </a:spcAft>
              <a:buNone/>
            </a:pPr>
            <a:r>
              <a:rPr lang="en-US"/>
              <a:t>City</a:t>
            </a:r>
            <a:r>
              <a:rPr lang="en-US"/>
              <a:t>.java, RainMain.java</a:t>
            </a:r>
            <a:endParaRPr/>
          </a:p>
          <a:p>
            <a:pPr indent="0" lvl="0" marL="0" rtl="0" algn="ctr">
              <a:spcBef>
                <a:spcPts val="360"/>
              </a:spcBef>
              <a:spcAft>
                <a:spcPts val="0"/>
              </a:spcAft>
              <a:buNone/>
            </a:pPr>
            <a:r>
              <a:t/>
            </a:r>
            <a:endParaRPr/>
          </a:p>
          <a:p>
            <a:pPr indent="0" lvl="0" marL="0" rtl="0" algn="ctr">
              <a:spcBef>
                <a:spcPts val="360"/>
              </a:spcBef>
              <a:spcAft>
                <a:spcPts val="0"/>
              </a:spcAft>
              <a:buNone/>
            </a:pPr>
            <a:r>
              <a:t/>
            </a:r>
            <a:endParaRPr/>
          </a:p>
          <a:p>
            <a:pPr indent="0" lvl="0" marL="0" rtl="0" algn="ctr">
              <a:spcBef>
                <a:spcPts val="360"/>
              </a:spcBef>
              <a:spcAft>
                <a:spcPts val="0"/>
              </a:spcAft>
              <a:buNone/>
            </a:pPr>
            <a:r>
              <a:t/>
            </a:r>
            <a:endParaRPr/>
          </a:p>
        </p:txBody>
      </p:sp>
      <p:sp>
        <p:nvSpPr>
          <p:cNvPr id="262" name="Google Shape;262;p45"/>
          <p:cNvSpPr/>
          <p:nvPr/>
        </p:nvSpPr>
        <p:spPr>
          <a:xfrm>
            <a:off x="3732350" y="1197100"/>
            <a:ext cx="1340400" cy="1298100"/>
          </a:xfrm>
          <a:prstGeom prst="ellipse">
            <a:avLst/>
          </a:prstGeom>
          <a:solidFill>
            <a:srgbClr val="E69138"/>
          </a:solidFill>
          <a:ln cap="flat" cmpd="sng" w="9525">
            <a:solidFill>
              <a:srgbClr val="F796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solidFill>
                  <a:srgbClr val="FFFFFF"/>
                </a:solidFill>
              </a:rPr>
              <a:t>Demo</a:t>
            </a:r>
            <a:endParaRPr b="1" sz="1800">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6"/>
          <p:cNvSpPr txBox="1"/>
          <p:nvPr>
            <p:ph type="title"/>
          </p:nvPr>
        </p:nvSpPr>
        <p:spPr>
          <a:xfrm>
            <a:off x="457200" y="463951"/>
            <a:ext cx="8229600" cy="4962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Classes vs. Objects (1)</a:t>
            </a:r>
            <a:endParaRPr/>
          </a:p>
        </p:txBody>
      </p:sp>
      <p:sp>
        <p:nvSpPr>
          <p:cNvPr id="269" name="Google Shape;269;p46"/>
          <p:cNvSpPr txBox="1"/>
          <p:nvPr>
            <p:ph idx="1" type="body"/>
          </p:nvPr>
        </p:nvSpPr>
        <p:spPr>
          <a:xfrm>
            <a:off x="101600" y="1108875"/>
            <a:ext cx="9144000" cy="38031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b="1" lang="en-US" sz="2400">
                <a:solidFill>
                  <a:schemeClr val="dk1"/>
                </a:solidFill>
                <a:latin typeface="Tahoma"/>
                <a:ea typeface="Tahoma"/>
                <a:cs typeface="Tahoma"/>
                <a:sym typeface="Tahoma"/>
              </a:rPr>
              <a:t>class</a:t>
            </a:r>
            <a:r>
              <a:rPr lang="en-US" sz="2400">
                <a:solidFill>
                  <a:schemeClr val="dk1"/>
                </a:solidFill>
                <a:latin typeface="Tahoma"/>
                <a:ea typeface="Tahoma"/>
                <a:cs typeface="Tahoma"/>
                <a:sym typeface="Tahoma"/>
              </a:rPr>
              <a:t>: A program entity that represents either:</a:t>
            </a:r>
            <a:endParaRPr sz="2400">
              <a:solidFill>
                <a:schemeClr val="dk1"/>
              </a:solidFill>
              <a:latin typeface="Tahoma"/>
              <a:ea typeface="Tahoma"/>
              <a:cs typeface="Tahoma"/>
              <a:sym typeface="Tahoma"/>
            </a:endParaRPr>
          </a:p>
          <a:p>
            <a:pPr indent="-279400" lvl="1" marL="625475" rtl="0" algn="l">
              <a:spcBef>
                <a:spcPts val="440"/>
              </a:spcBef>
              <a:spcAft>
                <a:spcPts val="0"/>
              </a:spcAft>
              <a:buNone/>
            </a:pPr>
            <a:r>
              <a:rPr lang="en-US" sz="2200">
                <a:solidFill>
                  <a:schemeClr val="dk1"/>
                </a:solidFill>
                <a:latin typeface="Tahoma"/>
                <a:ea typeface="Tahoma"/>
                <a:cs typeface="Tahoma"/>
                <a:sym typeface="Tahoma"/>
              </a:rPr>
              <a:t>	1.	A program / module,  or</a:t>
            </a:r>
            <a:endParaRPr sz="2200">
              <a:solidFill>
                <a:schemeClr val="dk1"/>
              </a:solidFill>
              <a:latin typeface="Tahoma"/>
              <a:ea typeface="Tahoma"/>
              <a:cs typeface="Tahoma"/>
              <a:sym typeface="Tahoma"/>
            </a:endParaRPr>
          </a:p>
          <a:p>
            <a:pPr indent="-279400" lvl="1" marL="625475" rtl="0" algn="l">
              <a:spcBef>
                <a:spcPts val="440"/>
              </a:spcBef>
              <a:spcAft>
                <a:spcPts val="0"/>
              </a:spcAft>
              <a:buNone/>
            </a:pPr>
            <a:r>
              <a:rPr b="1" lang="en-US" sz="2200">
                <a:solidFill>
                  <a:schemeClr val="dk1"/>
                </a:solidFill>
                <a:latin typeface="Tahoma"/>
                <a:ea typeface="Tahoma"/>
                <a:cs typeface="Tahoma"/>
                <a:sym typeface="Tahoma"/>
              </a:rPr>
              <a:t>	2.	A template for a new type of objects.</a:t>
            </a:r>
            <a:endParaRPr b="1" sz="2200">
              <a:solidFill>
                <a:schemeClr val="dk1"/>
              </a:solidFill>
              <a:latin typeface="Tahoma"/>
              <a:ea typeface="Tahoma"/>
              <a:cs typeface="Tahoma"/>
              <a:sym typeface="Tahoma"/>
            </a:endParaRPr>
          </a:p>
          <a:p>
            <a:pPr indent="-279400" lvl="1" marL="625475" rtl="0" algn="l">
              <a:spcBef>
                <a:spcPts val="440"/>
              </a:spcBef>
              <a:spcAft>
                <a:spcPts val="0"/>
              </a:spcAft>
              <a:buNone/>
            </a:pPr>
            <a:r>
              <a:t/>
            </a:r>
            <a:endParaRPr b="1" sz="2200">
              <a:solidFill>
                <a:schemeClr val="dk1"/>
              </a:solidFill>
              <a:latin typeface="Tahoma"/>
              <a:ea typeface="Tahoma"/>
              <a:cs typeface="Tahoma"/>
              <a:sym typeface="Tahoma"/>
            </a:endParaRPr>
          </a:p>
          <a:p>
            <a:pPr indent="0" lvl="0" marL="0" rtl="0" algn="l">
              <a:spcBef>
                <a:spcPts val="440"/>
              </a:spcBef>
              <a:spcAft>
                <a:spcPts val="0"/>
              </a:spcAft>
              <a:buNone/>
            </a:pPr>
            <a:r>
              <a:rPr lang="en-US" sz="2200">
                <a:solidFill>
                  <a:schemeClr val="dk1"/>
                </a:solidFill>
                <a:latin typeface="Tahoma"/>
                <a:ea typeface="Tahoma"/>
                <a:cs typeface="Tahoma"/>
                <a:sym typeface="Tahoma"/>
              </a:rPr>
              <a:t>By itself, it takes up no memory. If you don’t say new City() in another class, this code will never run. It’s a plan for a thing, but not a thing.</a:t>
            </a:r>
            <a:endParaRPr sz="2200">
              <a:solidFill>
                <a:schemeClr val="dk1"/>
              </a:solidFill>
              <a:latin typeface="Tahoma"/>
              <a:ea typeface="Tahoma"/>
              <a:cs typeface="Tahoma"/>
              <a:sym typeface="Tahoma"/>
            </a:endParaRPr>
          </a:p>
          <a:p>
            <a:pPr indent="0" lvl="1" marL="0" rtl="0" algn="l">
              <a:spcBef>
                <a:spcPts val="440"/>
              </a:spcBef>
              <a:spcAft>
                <a:spcPts val="0"/>
              </a:spcAft>
              <a:buNone/>
            </a:pPr>
            <a:r>
              <a:t/>
            </a:r>
            <a:endParaRPr b="1" sz="2200">
              <a:solidFill>
                <a:schemeClr val="dk1"/>
              </a:solidFill>
              <a:latin typeface="Tahoma"/>
              <a:ea typeface="Tahoma"/>
              <a:cs typeface="Tahoma"/>
              <a:sym typeface="Tahoma"/>
            </a:endParaRPr>
          </a:p>
          <a:p>
            <a:pPr indent="0" lvl="0" marL="914400" rtl="0" algn="l">
              <a:lnSpc>
                <a:spcPct val="110000"/>
              </a:lnSpc>
              <a:spcBef>
                <a:spcPts val="440"/>
              </a:spcBef>
              <a:spcAft>
                <a:spcPts val="0"/>
              </a:spcAft>
              <a:buNone/>
            </a:pPr>
            <a:r>
              <a:t/>
            </a:r>
            <a:endParaRPr/>
          </a:p>
        </p:txBody>
      </p:sp>
      <p:pic>
        <p:nvPicPr>
          <p:cNvPr id="270" name="Google Shape;270;p46"/>
          <p:cNvPicPr preferRelativeResize="0"/>
          <p:nvPr/>
        </p:nvPicPr>
        <p:blipFill>
          <a:blip r:embed="rId3">
            <a:alphaModFix/>
          </a:blip>
          <a:stretch>
            <a:fillRect/>
          </a:stretch>
        </p:blipFill>
        <p:spPr>
          <a:xfrm>
            <a:off x="1289025" y="3120468"/>
            <a:ext cx="4709571" cy="172151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7"/>
          <p:cNvSpPr txBox="1"/>
          <p:nvPr>
            <p:ph type="title"/>
          </p:nvPr>
        </p:nvSpPr>
        <p:spPr>
          <a:xfrm>
            <a:off x="457200" y="463951"/>
            <a:ext cx="8229600" cy="4962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Classes vs. Objects (2)</a:t>
            </a:r>
            <a:endParaRPr/>
          </a:p>
        </p:txBody>
      </p:sp>
      <p:sp>
        <p:nvSpPr>
          <p:cNvPr id="277" name="Google Shape;277;p47"/>
          <p:cNvSpPr txBox="1"/>
          <p:nvPr>
            <p:ph idx="1" type="body"/>
          </p:nvPr>
        </p:nvSpPr>
        <p:spPr>
          <a:xfrm>
            <a:off x="101600" y="1108875"/>
            <a:ext cx="8838300" cy="1316400"/>
          </a:xfrm>
          <a:prstGeom prst="rect">
            <a:avLst/>
          </a:prstGeom>
        </p:spPr>
        <p:txBody>
          <a:bodyPr anchorCtr="0" anchor="t" bIns="45700" lIns="91425" spcFirstLastPara="1" rIns="91425" wrap="square" tIns="45700">
            <a:normAutofit fontScale="85000" lnSpcReduction="20000"/>
          </a:bodyPr>
          <a:lstStyle/>
          <a:p>
            <a:pPr indent="0" lvl="0" marL="0" rtl="0" algn="l">
              <a:spcBef>
                <a:spcPts val="480"/>
              </a:spcBef>
              <a:spcAft>
                <a:spcPts val="0"/>
              </a:spcAft>
              <a:buNone/>
            </a:pPr>
            <a:r>
              <a:rPr b="1" lang="en-US" sz="2400">
                <a:solidFill>
                  <a:schemeClr val="dk1"/>
                </a:solidFill>
                <a:latin typeface="Tahoma"/>
                <a:ea typeface="Tahoma"/>
                <a:cs typeface="Tahoma"/>
                <a:sym typeface="Tahoma"/>
              </a:rPr>
              <a:t>object</a:t>
            </a:r>
            <a:r>
              <a:rPr lang="en-US" sz="2400">
                <a:solidFill>
                  <a:schemeClr val="dk1"/>
                </a:solidFill>
                <a:latin typeface="Tahoma"/>
                <a:ea typeface="Tahoma"/>
                <a:cs typeface="Tahoma"/>
                <a:sym typeface="Tahoma"/>
              </a:rPr>
              <a:t>: An entity that combines state and behavior, that is in memory during program execution. Based on a class. Can make as many as you like. </a:t>
            </a:r>
            <a:endParaRPr sz="2400">
              <a:solidFill>
                <a:schemeClr val="dk1"/>
              </a:solidFill>
              <a:latin typeface="Tahoma"/>
              <a:ea typeface="Tahoma"/>
              <a:cs typeface="Tahoma"/>
              <a:sym typeface="Tahoma"/>
            </a:endParaRPr>
          </a:p>
          <a:p>
            <a:pPr indent="0" lvl="0" marL="0" rtl="0" algn="l">
              <a:lnSpc>
                <a:spcPct val="110000"/>
              </a:lnSpc>
              <a:spcBef>
                <a:spcPts val="440"/>
              </a:spcBef>
              <a:spcAft>
                <a:spcPts val="0"/>
              </a:spcAft>
              <a:buNone/>
            </a:pPr>
            <a:r>
              <a:t/>
            </a:r>
            <a:endParaRPr/>
          </a:p>
        </p:txBody>
      </p:sp>
      <p:graphicFrame>
        <p:nvGraphicFramePr>
          <p:cNvPr id="278" name="Google Shape;278;p47"/>
          <p:cNvGraphicFramePr/>
          <p:nvPr/>
        </p:nvGraphicFramePr>
        <p:xfrm>
          <a:off x="6583225" y="1989375"/>
          <a:ext cx="3000000" cy="3000000"/>
        </p:xfrm>
        <a:graphic>
          <a:graphicData uri="http://schemas.openxmlformats.org/drawingml/2006/table">
            <a:tbl>
              <a:tblPr>
                <a:noFill/>
                <a:tableStyleId>{6AC2E954-04F0-4D1A-B845-1C3C56A83447}</a:tableStyleId>
              </a:tblPr>
              <a:tblGrid>
                <a:gridCol w="684325"/>
                <a:gridCol w="1052250"/>
              </a:tblGrid>
              <a:tr h="42025">
                <a:tc gridSpan="2">
                  <a:txBody>
                    <a:bodyPr/>
                    <a:lstStyle/>
                    <a:p>
                      <a:pPr indent="0" lvl="0" marL="0" rtl="0" algn="ctr">
                        <a:spcBef>
                          <a:spcPts val="0"/>
                        </a:spcBef>
                        <a:spcAft>
                          <a:spcPts val="0"/>
                        </a:spcAft>
                        <a:buNone/>
                      </a:pPr>
                      <a:r>
                        <a:rPr lang="en-US" sz="1100"/>
                        <a:t>city1</a:t>
                      </a:r>
                      <a:endParaRPr sz="1100"/>
                    </a:p>
                  </a:txBody>
                  <a:tcPr marT="68575" marB="68575" marR="91425" marL="91425"/>
                </a:tc>
                <a:tc hMerge="1"/>
              </a:tr>
              <a:tr h="42025">
                <a:tc>
                  <a:txBody>
                    <a:bodyPr/>
                    <a:lstStyle/>
                    <a:p>
                      <a:pPr indent="0" lvl="0" marL="0" rtl="0" algn="l">
                        <a:spcBef>
                          <a:spcPts val="0"/>
                        </a:spcBef>
                        <a:spcAft>
                          <a:spcPts val="0"/>
                        </a:spcAft>
                        <a:buNone/>
                      </a:pPr>
                      <a:r>
                        <a:rPr lang="en-US" sz="1100"/>
                        <a:t>name</a:t>
                      </a:r>
                      <a:endParaRPr sz="1100"/>
                    </a:p>
                  </a:txBody>
                  <a:tcPr marT="68575" marB="68575" marR="91425" marL="91425"/>
                </a:tc>
                <a:tc>
                  <a:txBody>
                    <a:bodyPr/>
                    <a:lstStyle/>
                    <a:p>
                      <a:pPr indent="0" lvl="0" marL="0" rtl="0" algn="l">
                        <a:spcBef>
                          <a:spcPts val="0"/>
                        </a:spcBef>
                        <a:spcAft>
                          <a:spcPts val="0"/>
                        </a:spcAft>
                        <a:buNone/>
                      </a:pPr>
                      <a:r>
                        <a:rPr lang="en-US" sz="1100"/>
                        <a:t>“Houston”</a:t>
                      </a:r>
                      <a:endParaRPr sz="1100"/>
                    </a:p>
                  </a:txBody>
                  <a:tcPr marT="68575" marB="68575" marR="91425" marL="91425"/>
                </a:tc>
              </a:tr>
              <a:tr h="42025">
                <a:tc>
                  <a:txBody>
                    <a:bodyPr/>
                    <a:lstStyle/>
                    <a:p>
                      <a:pPr indent="0" lvl="0" marL="0" rtl="0" algn="l">
                        <a:spcBef>
                          <a:spcPts val="0"/>
                        </a:spcBef>
                        <a:spcAft>
                          <a:spcPts val="0"/>
                        </a:spcAft>
                        <a:buNone/>
                      </a:pPr>
                      <a:r>
                        <a:rPr lang="en-US" sz="1100"/>
                        <a:t>x</a:t>
                      </a:r>
                      <a:endParaRPr sz="1100"/>
                    </a:p>
                  </a:txBody>
                  <a:tcPr marT="68575" marB="68575" marR="91425" marL="91425"/>
                </a:tc>
                <a:tc>
                  <a:txBody>
                    <a:bodyPr/>
                    <a:lstStyle/>
                    <a:p>
                      <a:pPr indent="0" lvl="0" marL="0" rtl="0" algn="l">
                        <a:spcBef>
                          <a:spcPts val="0"/>
                        </a:spcBef>
                        <a:spcAft>
                          <a:spcPts val="0"/>
                        </a:spcAft>
                        <a:buNone/>
                      </a:pPr>
                      <a:r>
                        <a:rPr lang="en-US" sz="1100"/>
                        <a:t>100</a:t>
                      </a:r>
                      <a:endParaRPr sz="1100"/>
                    </a:p>
                  </a:txBody>
                  <a:tcPr marT="68575" marB="68575" marR="91425" marL="91425"/>
                </a:tc>
              </a:tr>
              <a:tr h="75000">
                <a:tc>
                  <a:txBody>
                    <a:bodyPr/>
                    <a:lstStyle/>
                    <a:p>
                      <a:pPr indent="0" lvl="0" marL="0" rtl="0" algn="l">
                        <a:spcBef>
                          <a:spcPts val="0"/>
                        </a:spcBef>
                        <a:spcAft>
                          <a:spcPts val="0"/>
                        </a:spcAft>
                        <a:buNone/>
                      </a:pPr>
                      <a:r>
                        <a:rPr lang="en-US" sz="1100"/>
                        <a:t>y</a:t>
                      </a:r>
                      <a:endParaRPr sz="1100"/>
                    </a:p>
                  </a:txBody>
                  <a:tcPr marT="68575" marB="68575" marR="91425" marL="91425"/>
                </a:tc>
                <a:tc>
                  <a:txBody>
                    <a:bodyPr/>
                    <a:lstStyle/>
                    <a:p>
                      <a:pPr indent="0" lvl="0" marL="0" rtl="0" algn="l">
                        <a:spcBef>
                          <a:spcPts val="0"/>
                        </a:spcBef>
                        <a:spcAft>
                          <a:spcPts val="0"/>
                        </a:spcAft>
                        <a:buNone/>
                      </a:pPr>
                      <a:r>
                        <a:rPr lang="en-US" sz="1100"/>
                        <a:t>115</a:t>
                      </a:r>
                      <a:endParaRPr sz="1100"/>
                    </a:p>
                  </a:txBody>
                  <a:tcPr marT="68575" marB="68575" marR="91425" marL="91425"/>
                </a:tc>
              </a:tr>
            </a:tbl>
          </a:graphicData>
        </a:graphic>
      </p:graphicFrame>
      <p:graphicFrame>
        <p:nvGraphicFramePr>
          <p:cNvPr id="279" name="Google Shape;279;p47"/>
          <p:cNvGraphicFramePr/>
          <p:nvPr/>
        </p:nvGraphicFramePr>
        <p:xfrm>
          <a:off x="6583225" y="3208575"/>
          <a:ext cx="3000000" cy="3000000"/>
        </p:xfrm>
        <a:graphic>
          <a:graphicData uri="http://schemas.openxmlformats.org/drawingml/2006/table">
            <a:tbl>
              <a:tblPr>
                <a:noFill/>
                <a:tableStyleId>{6AC2E954-04F0-4D1A-B845-1C3C56A83447}</a:tableStyleId>
              </a:tblPr>
              <a:tblGrid>
                <a:gridCol w="684325"/>
                <a:gridCol w="1052250"/>
              </a:tblGrid>
              <a:tr h="42025">
                <a:tc gridSpan="2">
                  <a:txBody>
                    <a:bodyPr/>
                    <a:lstStyle/>
                    <a:p>
                      <a:pPr indent="0" lvl="0" marL="0" rtl="0" algn="ctr">
                        <a:spcBef>
                          <a:spcPts val="0"/>
                        </a:spcBef>
                        <a:spcAft>
                          <a:spcPts val="0"/>
                        </a:spcAft>
                        <a:buNone/>
                      </a:pPr>
                      <a:r>
                        <a:rPr lang="en-US" sz="1100"/>
                        <a:t>city2</a:t>
                      </a:r>
                      <a:endParaRPr sz="1100"/>
                    </a:p>
                  </a:txBody>
                  <a:tcPr marT="68575" marB="68575" marR="91425" marL="91425"/>
                </a:tc>
                <a:tc hMerge="1"/>
              </a:tr>
              <a:tr h="42025">
                <a:tc>
                  <a:txBody>
                    <a:bodyPr/>
                    <a:lstStyle/>
                    <a:p>
                      <a:pPr indent="0" lvl="0" marL="0" rtl="0" algn="l">
                        <a:spcBef>
                          <a:spcPts val="0"/>
                        </a:spcBef>
                        <a:spcAft>
                          <a:spcPts val="0"/>
                        </a:spcAft>
                        <a:buNone/>
                      </a:pPr>
                      <a:r>
                        <a:rPr lang="en-US" sz="1100"/>
                        <a:t>name</a:t>
                      </a:r>
                      <a:endParaRPr sz="1100"/>
                    </a:p>
                  </a:txBody>
                  <a:tcPr marT="68575" marB="68575" marR="91425" marL="91425"/>
                </a:tc>
                <a:tc>
                  <a:txBody>
                    <a:bodyPr/>
                    <a:lstStyle/>
                    <a:p>
                      <a:pPr indent="0" lvl="0" marL="0" rtl="0" algn="l">
                        <a:spcBef>
                          <a:spcPts val="0"/>
                        </a:spcBef>
                        <a:spcAft>
                          <a:spcPts val="0"/>
                        </a:spcAft>
                        <a:buNone/>
                      </a:pPr>
                      <a:r>
                        <a:rPr lang="en-US" sz="1100"/>
                        <a:t>“Dallas”</a:t>
                      </a:r>
                      <a:endParaRPr sz="1100"/>
                    </a:p>
                  </a:txBody>
                  <a:tcPr marT="68575" marB="68575" marR="91425" marL="91425"/>
                </a:tc>
              </a:tr>
              <a:tr h="42025">
                <a:tc>
                  <a:txBody>
                    <a:bodyPr/>
                    <a:lstStyle/>
                    <a:p>
                      <a:pPr indent="0" lvl="0" marL="0" rtl="0" algn="l">
                        <a:spcBef>
                          <a:spcPts val="0"/>
                        </a:spcBef>
                        <a:spcAft>
                          <a:spcPts val="0"/>
                        </a:spcAft>
                        <a:buNone/>
                      </a:pPr>
                      <a:r>
                        <a:rPr lang="en-US" sz="1100"/>
                        <a:t>x</a:t>
                      </a:r>
                      <a:endParaRPr sz="1100"/>
                    </a:p>
                  </a:txBody>
                  <a:tcPr marT="68575" marB="68575" marR="91425" marL="91425"/>
                </a:tc>
                <a:tc>
                  <a:txBody>
                    <a:bodyPr/>
                    <a:lstStyle/>
                    <a:p>
                      <a:pPr indent="0" lvl="0" marL="0" rtl="0" algn="l">
                        <a:spcBef>
                          <a:spcPts val="0"/>
                        </a:spcBef>
                        <a:spcAft>
                          <a:spcPts val="0"/>
                        </a:spcAft>
                        <a:buNone/>
                      </a:pPr>
                      <a:r>
                        <a:rPr lang="en-US" sz="1100"/>
                        <a:t>75</a:t>
                      </a:r>
                      <a:endParaRPr sz="1100"/>
                    </a:p>
                  </a:txBody>
                  <a:tcPr marT="68575" marB="68575" marR="91425" marL="91425"/>
                </a:tc>
              </a:tr>
              <a:tr h="75000">
                <a:tc>
                  <a:txBody>
                    <a:bodyPr/>
                    <a:lstStyle/>
                    <a:p>
                      <a:pPr indent="0" lvl="0" marL="0" rtl="0" algn="l">
                        <a:spcBef>
                          <a:spcPts val="0"/>
                        </a:spcBef>
                        <a:spcAft>
                          <a:spcPts val="0"/>
                        </a:spcAft>
                        <a:buNone/>
                      </a:pPr>
                      <a:r>
                        <a:rPr lang="en-US" sz="1100"/>
                        <a:t>y</a:t>
                      </a:r>
                      <a:endParaRPr sz="1100"/>
                    </a:p>
                  </a:txBody>
                  <a:tcPr marT="68575" marB="68575" marR="91425" marL="91425"/>
                </a:tc>
                <a:tc>
                  <a:txBody>
                    <a:bodyPr/>
                    <a:lstStyle/>
                    <a:p>
                      <a:pPr indent="0" lvl="0" marL="0" rtl="0" algn="l">
                        <a:spcBef>
                          <a:spcPts val="0"/>
                        </a:spcBef>
                        <a:spcAft>
                          <a:spcPts val="0"/>
                        </a:spcAft>
                        <a:buNone/>
                      </a:pPr>
                      <a:r>
                        <a:rPr lang="en-US" sz="1100"/>
                        <a:t>50</a:t>
                      </a:r>
                      <a:endParaRPr sz="1100"/>
                    </a:p>
                  </a:txBody>
                  <a:tcPr marT="68575" marB="68575" marR="91425" marL="91425"/>
                </a:tc>
              </a:tr>
            </a:tbl>
          </a:graphicData>
        </a:graphic>
      </p:graphicFrame>
      <p:pic>
        <p:nvPicPr>
          <p:cNvPr id="280" name="Google Shape;280;p47"/>
          <p:cNvPicPr preferRelativeResize="0"/>
          <p:nvPr/>
        </p:nvPicPr>
        <p:blipFill>
          <a:blip r:embed="rId3">
            <a:alphaModFix/>
          </a:blip>
          <a:stretch>
            <a:fillRect/>
          </a:stretch>
        </p:blipFill>
        <p:spPr>
          <a:xfrm>
            <a:off x="312075" y="2115113"/>
            <a:ext cx="3891057" cy="220336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8"/>
          <p:cNvSpPr txBox="1"/>
          <p:nvPr>
            <p:ph type="title"/>
          </p:nvPr>
        </p:nvSpPr>
        <p:spPr>
          <a:xfrm>
            <a:off x="457200" y="463950"/>
            <a:ext cx="8229600" cy="3267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Blueprint Analogy</a:t>
            </a:r>
            <a:endParaRPr/>
          </a:p>
        </p:txBody>
      </p:sp>
      <p:sp>
        <p:nvSpPr>
          <p:cNvPr id="287" name="Google Shape;287;p48"/>
          <p:cNvSpPr txBox="1"/>
          <p:nvPr/>
        </p:nvSpPr>
        <p:spPr>
          <a:xfrm>
            <a:off x="1698425" y="1279050"/>
            <a:ext cx="4188000" cy="1953900"/>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Clr>
                <a:schemeClr val="dk1"/>
              </a:buClr>
              <a:buSzPts val="1400"/>
              <a:buFont typeface="Verdana"/>
              <a:buNone/>
            </a:pPr>
            <a:r>
              <a:rPr b="1" i="0" lang="en-US" sz="1400" u="sng" cap="none" strike="noStrike">
                <a:solidFill>
                  <a:schemeClr val="dk1"/>
                </a:solidFill>
                <a:latin typeface="Verdana"/>
                <a:ea typeface="Verdana"/>
                <a:cs typeface="Verdana"/>
                <a:sym typeface="Verdana"/>
              </a:rPr>
              <a:t>iPod blueprint</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500"/>
              </a:spcBef>
              <a:spcAft>
                <a:spcPts val="0"/>
              </a:spcAft>
              <a:buClr>
                <a:schemeClr val="dk1"/>
              </a:buClr>
              <a:buSzPts val="1400"/>
              <a:buFont typeface="Verdana"/>
              <a:buNone/>
            </a:pPr>
            <a:r>
              <a:rPr b="1" i="0" lang="en-US" sz="1200" u="sng" cap="none" strike="noStrike">
                <a:solidFill>
                  <a:schemeClr val="dk1"/>
                </a:solidFill>
                <a:latin typeface="Verdana"/>
                <a:ea typeface="Verdana"/>
                <a:cs typeface="Verdana"/>
                <a:sym typeface="Verdana"/>
              </a:rPr>
              <a:t>state:</a:t>
            </a:r>
            <a:br>
              <a:rPr b="1" i="0" lang="en-US" sz="1200" u="sng" cap="none" strike="noStrike">
                <a:solidFill>
                  <a:schemeClr val="dk1"/>
                </a:solidFill>
                <a:latin typeface="Verdana"/>
                <a:ea typeface="Verdana"/>
                <a:cs typeface="Verdana"/>
                <a:sym typeface="Verdana"/>
              </a:rPr>
            </a:br>
            <a:r>
              <a:rPr b="1" i="0" lang="en-US" sz="1200" u="none" cap="none" strike="noStrike">
                <a:solidFill>
                  <a:schemeClr val="dk1"/>
                </a:solidFill>
                <a:latin typeface="Verdana"/>
                <a:ea typeface="Verdana"/>
                <a:cs typeface="Verdana"/>
                <a:sym typeface="Verdana"/>
              </a:rPr>
              <a:t>  </a:t>
            </a:r>
            <a:r>
              <a:rPr b="0" i="0" lang="en-US" sz="1200" u="none" cap="none" strike="noStrike">
                <a:solidFill>
                  <a:schemeClr val="dk1"/>
                </a:solidFill>
                <a:latin typeface="Verdana"/>
                <a:ea typeface="Verdana"/>
                <a:cs typeface="Verdana"/>
                <a:sym typeface="Verdana"/>
              </a:rPr>
              <a:t>current song</a:t>
            </a:r>
            <a:br>
              <a:rPr b="0" i="0" lang="en-US" sz="1200" u="none" cap="none" strike="noStrike">
                <a:solidFill>
                  <a:schemeClr val="dk1"/>
                </a:solidFill>
                <a:latin typeface="Verdana"/>
                <a:ea typeface="Verdana"/>
                <a:cs typeface="Verdana"/>
                <a:sym typeface="Verdana"/>
              </a:rPr>
            </a:br>
            <a:r>
              <a:rPr b="0" i="0" lang="en-US" sz="1200" u="none" cap="none" strike="noStrike">
                <a:solidFill>
                  <a:schemeClr val="dk1"/>
                </a:solidFill>
                <a:latin typeface="Verdana"/>
                <a:ea typeface="Verdana"/>
                <a:cs typeface="Verdana"/>
                <a:sym typeface="Verdana"/>
              </a:rPr>
              <a:t>  volume</a:t>
            </a:r>
            <a:br>
              <a:rPr b="0" i="0" lang="en-US" sz="1200" u="none" cap="none" strike="noStrike">
                <a:solidFill>
                  <a:schemeClr val="dk1"/>
                </a:solidFill>
                <a:latin typeface="Verdana"/>
                <a:ea typeface="Verdana"/>
                <a:cs typeface="Verdana"/>
                <a:sym typeface="Verdana"/>
              </a:rPr>
            </a:br>
            <a:r>
              <a:rPr b="0" i="0" lang="en-US" sz="1200" u="none" cap="none" strike="noStrike">
                <a:solidFill>
                  <a:schemeClr val="dk1"/>
                </a:solidFill>
                <a:latin typeface="Verdana"/>
                <a:ea typeface="Verdana"/>
                <a:cs typeface="Verdana"/>
                <a:sym typeface="Verdana"/>
              </a:rPr>
              <a:t>  battery life</a:t>
            </a:r>
            <a:endParaRPr b="0" i="0" sz="1200" u="none" cap="none" strike="noStrike">
              <a:solidFill>
                <a:srgbClr val="000000"/>
              </a:solidFill>
              <a:latin typeface="Arial"/>
              <a:ea typeface="Arial"/>
              <a:cs typeface="Arial"/>
              <a:sym typeface="Arial"/>
            </a:endParaRPr>
          </a:p>
          <a:p>
            <a:pPr indent="0" lvl="0" marL="0" marR="0" rtl="0" algn="l">
              <a:lnSpc>
                <a:spcPct val="90000"/>
              </a:lnSpc>
              <a:spcBef>
                <a:spcPts val="500"/>
              </a:spcBef>
              <a:spcAft>
                <a:spcPts val="0"/>
              </a:spcAft>
              <a:buClr>
                <a:schemeClr val="dk1"/>
              </a:buClr>
              <a:buSzPts val="1400"/>
              <a:buFont typeface="Verdana"/>
              <a:buNone/>
            </a:pPr>
            <a:r>
              <a:rPr b="1" i="0" lang="en-US" sz="1200" u="sng" cap="none" strike="noStrike">
                <a:solidFill>
                  <a:schemeClr val="dk1"/>
                </a:solidFill>
                <a:latin typeface="Verdana"/>
                <a:ea typeface="Verdana"/>
                <a:cs typeface="Verdana"/>
                <a:sym typeface="Verdana"/>
              </a:rPr>
              <a:t>behavior:</a:t>
            </a:r>
            <a:br>
              <a:rPr b="1" i="0" lang="en-US" sz="1200" u="sng" cap="none" strike="noStrike">
                <a:solidFill>
                  <a:schemeClr val="dk1"/>
                </a:solidFill>
                <a:latin typeface="Verdana"/>
                <a:ea typeface="Verdana"/>
                <a:cs typeface="Verdana"/>
                <a:sym typeface="Verdana"/>
              </a:rPr>
            </a:br>
            <a:r>
              <a:rPr b="1" i="0" lang="en-US" sz="1200" u="none" cap="none" strike="noStrike">
                <a:solidFill>
                  <a:schemeClr val="dk1"/>
                </a:solidFill>
                <a:latin typeface="Verdana"/>
                <a:ea typeface="Verdana"/>
                <a:cs typeface="Verdana"/>
                <a:sym typeface="Verdana"/>
              </a:rPr>
              <a:t>  </a:t>
            </a:r>
            <a:r>
              <a:rPr b="0" i="0" lang="en-US" sz="1200" u="none" cap="none" strike="noStrike">
                <a:solidFill>
                  <a:schemeClr val="dk1"/>
                </a:solidFill>
                <a:latin typeface="Verdana"/>
                <a:ea typeface="Verdana"/>
                <a:cs typeface="Verdana"/>
                <a:sym typeface="Verdana"/>
              </a:rPr>
              <a:t>power on/off</a:t>
            </a:r>
            <a:br>
              <a:rPr b="0" i="0" lang="en-US" sz="1200" u="none" cap="none" strike="noStrike">
                <a:solidFill>
                  <a:schemeClr val="dk1"/>
                </a:solidFill>
                <a:latin typeface="Verdana"/>
                <a:ea typeface="Verdana"/>
                <a:cs typeface="Verdana"/>
                <a:sym typeface="Verdana"/>
              </a:rPr>
            </a:br>
            <a:r>
              <a:rPr b="0" i="0" lang="en-US" sz="1200" u="none" cap="none" strike="noStrike">
                <a:solidFill>
                  <a:schemeClr val="dk1"/>
                </a:solidFill>
                <a:latin typeface="Verdana"/>
                <a:ea typeface="Verdana"/>
                <a:cs typeface="Verdana"/>
                <a:sym typeface="Verdana"/>
              </a:rPr>
              <a:t>  change station/song</a:t>
            </a:r>
            <a:br>
              <a:rPr b="0" i="0" lang="en-US" sz="1200" u="none" cap="none" strike="noStrike">
                <a:solidFill>
                  <a:schemeClr val="dk1"/>
                </a:solidFill>
                <a:latin typeface="Verdana"/>
                <a:ea typeface="Verdana"/>
                <a:cs typeface="Verdana"/>
                <a:sym typeface="Verdana"/>
              </a:rPr>
            </a:br>
            <a:r>
              <a:rPr b="0" i="0" lang="en-US" sz="1200" u="none" cap="none" strike="noStrike">
                <a:solidFill>
                  <a:schemeClr val="dk1"/>
                </a:solidFill>
                <a:latin typeface="Verdana"/>
                <a:ea typeface="Verdana"/>
                <a:cs typeface="Verdana"/>
                <a:sym typeface="Verdana"/>
              </a:rPr>
              <a:t>  change volume</a:t>
            </a:r>
            <a:br>
              <a:rPr b="0" i="0" lang="en-US" sz="1200" u="none" cap="none" strike="noStrike">
                <a:solidFill>
                  <a:schemeClr val="dk1"/>
                </a:solidFill>
                <a:latin typeface="Verdana"/>
                <a:ea typeface="Verdana"/>
                <a:cs typeface="Verdana"/>
                <a:sym typeface="Verdana"/>
              </a:rPr>
            </a:br>
            <a:r>
              <a:rPr b="0" i="0" lang="en-US" sz="1200" u="none" cap="none" strike="noStrike">
                <a:solidFill>
                  <a:schemeClr val="dk1"/>
                </a:solidFill>
                <a:latin typeface="Verdana"/>
                <a:ea typeface="Verdana"/>
                <a:cs typeface="Verdana"/>
                <a:sym typeface="Verdana"/>
              </a:rPr>
              <a:t>  choose random song</a:t>
            </a:r>
            <a:endParaRPr b="0" i="0" sz="1200" u="none" cap="none" strike="noStrike">
              <a:solidFill>
                <a:srgbClr val="000000"/>
              </a:solidFill>
              <a:latin typeface="Arial"/>
              <a:ea typeface="Arial"/>
              <a:cs typeface="Arial"/>
              <a:sym typeface="Arial"/>
            </a:endParaRPr>
          </a:p>
        </p:txBody>
      </p:sp>
      <p:grpSp>
        <p:nvGrpSpPr>
          <p:cNvPr id="288" name="Google Shape;288;p48"/>
          <p:cNvGrpSpPr/>
          <p:nvPr/>
        </p:nvGrpSpPr>
        <p:grpSpPr>
          <a:xfrm>
            <a:off x="324125" y="3283980"/>
            <a:ext cx="7180116" cy="1871117"/>
            <a:chOff x="192" y="2967"/>
            <a:chExt cx="4944" cy="1800"/>
          </a:xfrm>
        </p:grpSpPr>
        <p:sp>
          <p:nvSpPr>
            <p:cNvPr id="289" name="Google Shape;289;p48"/>
            <p:cNvSpPr txBox="1"/>
            <p:nvPr/>
          </p:nvSpPr>
          <p:spPr>
            <a:xfrm>
              <a:off x="192" y="2967"/>
              <a:ext cx="1200" cy="1800"/>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Clr>
                  <a:schemeClr val="dk1"/>
                </a:buClr>
                <a:buSzPts val="1400"/>
                <a:buFont typeface="Tahoma"/>
                <a:buNone/>
              </a:pPr>
              <a:r>
                <a:rPr b="1" i="0" lang="en-US" sz="1200" u="sng" cap="none" strike="noStrike">
                  <a:solidFill>
                    <a:schemeClr val="dk1"/>
                  </a:solidFill>
                  <a:latin typeface="Tahoma"/>
                  <a:ea typeface="Tahoma"/>
                  <a:cs typeface="Tahoma"/>
                  <a:sym typeface="Tahoma"/>
                </a:rPr>
                <a:t>iPod #1</a:t>
              </a:r>
              <a:endParaRPr b="0" i="0" sz="1200" u="none" cap="none" strike="noStrike">
                <a:solidFill>
                  <a:srgbClr val="000000"/>
                </a:solidFill>
                <a:latin typeface="Arial"/>
                <a:ea typeface="Arial"/>
                <a:cs typeface="Arial"/>
                <a:sym typeface="Arial"/>
              </a:endParaRPr>
            </a:p>
            <a:p>
              <a:pPr indent="0" lvl="0" marL="0" marR="0" rtl="0" algn="l">
                <a:lnSpc>
                  <a:spcPct val="80000"/>
                </a:lnSpc>
                <a:spcBef>
                  <a:spcPts val="700"/>
                </a:spcBef>
                <a:spcAft>
                  <a:spcPts val="0"/>
                </a:spcAft>
                <a:buClr>
                  <a:schemeClr val="dk1"/>
                </a:buClr>
                <a:buSzPts val="1400"/>
                <a:buFont typeface="Tahoma"/>
                <a:buNone/>
              </a:pPr>
              <a:r>
                <a:rPr b="1" i="0" lang="en-US" sz="1200" u="sng" cap="none" strike="noStrike">
                  <a:solidFill>
                    <a:schemeClr val="dk1"/>
                  </a:solidFill>
                  <a:latin typeface="Tahoma"/>
                  <a:ea typeface="Tahoma"/>
                  <a:cs typeface="Tahoma"/>
                  <a:sym typeface="Tahoma"/>
                </a:rPr>
                <a:t>state:</a:t>
              </a:r>
              <a:br>
                <a:rPr b="1" i="0" lang="en-US" sz="1200" u="sng" cap="none" strike="noStrike">
                  <a:solidFill>
                    <a:schemeClr val="dk1"/>
                  </a:solidFill>
                  <a:latin typeface="Tahoma"/>
                  <a:ea typeface="Tahoma"/>
                  <a:cs typeface="Tahoma"/>
                  <a:sym typeface="Tahoma"/>
                </a:rPr>
              </a:br>
              <a:r>
                <a:rPr b="0" i="0" lang="en-US" sz="1200" u="none" cap="none" strike="noStrike">
                  <a:solidFill>
                    <a:srgbClr val="003399"/>
                  </a:solidFill>
                  <a:latin typeface="Tahoma"/>
                  <a:ea typeface="Tahoma"/>
                  <a:cs typeface="Tahoma"/>
                  <a:sym typeface="Tahoma"/>
                </a:rPr>
                <a:t>  song = "1,000,000 Miles"</a:t>
              </a:r>
              <a:br>
                <a:rPr b="0" i="0" lang="en-US" sz="1200" u="none" cap="none" strike="noStrike">
                  <a:solidFill>
                    <a:srgbClr val="003399"/>
                  </a:solidFill>
                  <a:latin typeface="Tahoma"/>
                  <a:ea typeface="Tahoma"/>
                  <a:cs typeface="Tahoma"/>
                  <a:sym typeface="Tahoma"/>
                </a:rPr>
              </a:br>
              <a:r>
                <a:rPr b="0" i="0" lang="en-US" sz="1200" u="none" cap="none" strike="noStrike">
                  <a:solidFill>
                    <a:srgbClr val="003399"/>
                  </a:solidFill>
                  <a:latin typeface="Tahoma"/>
                  <a:ea typeface="Tahoma"/>
                  <a:cs typeface="Tahoma"/>
                  <a:sym typeface="Tahoma"/>
                </a:rPr>
                <a:t>  volume = 17</a:t>
              </a:r>
              <a:br>
                <a:rPr b="0" i="0" lang="en-US" sz="1200" u="none" cap="none" strike="noStrike">
                  <a:solidFill>
                    <a:srgbClr val="003399"/>
                  </a:solidFill>
                  <a:latin typeface="Tahoma"/>
                  <a:ea typeface="Tahoma"/>
                  <a:cs typeface="Tahoma"/>
                  <a:sym typeface="Tahoma"/>
                </a:rPr>
              </a:br>
              <a:r>
                <a:rPr b="0" i="0" lang="en-US" sz="1200" u="none" cap="none" strike="noStrike">
                  <a:solidFill>
                    <a:srgbClr val="003399"/>
                  </a:solidFill>
                  <a:latin typeface="Tahoma"/>
                  <a:ea typeface="Tahoma"/>
                  <a:cs typeface="Tahoma"/>
                  <a:sym typeface="Tahoma"/>
                </a:rPr>
                <a:t>  battery life = 2.5 hrs</a:t>
              </a:r>
              <a:endParaRPr b="0" i="0" sz="1200" u="none" cap="none" strike="noStrike">
                <a:solidFill>
                  <a:srgbClr val="000000"/>
                </a:solidFill>
                <a:latin typeface="Arial"/>
                <a:ea typeface="Arial"/>
                <a:cs typeface="Arial"/>
                <a:sym typeface="Arial"/>
              </a:endParaRPr>
            </a:p>
            <a:p>
              <a:pPr indent="0" lvl="0" marL="0" marR="0" rtl="0" algn="l">
                <a:lnSpc>
                  <a:spcPct val="80000"/>
                </a:lnSpc>
                <a:spcBef>
                  <a:spcPts val="700"/>
                </a:spcBef>
                <a:spcAft>
                  <a:spcPts val="0"/>
                </a:spcAft>
                <a:buClr>
                  <a:schemeClr val="dk1"/>
                </a:buClr>
                <a:buSzPts val="1400"/>
                <a:buFont typeface="Tahoma"/>
                <a:buNone/>
              </a:pPr>
              <a:r>
                <a:rPr b="1" i="0" lang="en-US" sz="1200" u="sng" cap="none" strike="noStrike">
                  <a:solidFill>
                    <a:schemeClr val="dk1"/>
                  </a:solidFill>
                  <a:latin typeface="Tahoma"/>
                  <a:ea typeface="Tahoma"/>
                  <a:cs typeface="Tahoma"/>
                  <a:sym typeface="Tahoma"/>
                </a:rPr>
                <a:t>behavior:</a:t>
              </a:r>
              <a:br>
                <a:rPr b="1" i="0" lang="en-US" sz="1200" u="sng" cap="none" strike="noStrike">
                  <a:solidFill>
                    <a:schemeClr val="dk1"/>
                  </a:solidFill>
                  <a:latin typeface="Tahoma"/>
                  <a:ea typeface="Tahoma"/>
                  <a:cs typeface="Tahoma"/>
                  <a:sym typeface="Tahoma"/>
                </a:rPr>
              </a:br>
              <a:r>
                <a:rPr b="0" i="0" lang="en-US" sz="1200" u="none" cap="none" strike="noStrike">
                  <a:solidFill>
                    <a:schemeClr val="dk1"/>
                  </a:solidFill>
                  <a:latin typeface="Tahoma"/>
                  <a:ea typeface="Tahoma"/>
                  <a:cs typeface="Tahoma"/>
                  <a:sym typeface="Tahoma"/>
                </a:rPr>
                <a:t>  power on/off</a:t>
              </a:r>
              <a:br>
                <a:rPr b="0" i="0" lang="en-US" sz="1200" u="none" cap="none" strike="noStrike">
                  <a:solidFill>
                    <a:schemeClr val="dk1"/>
                  </a:solidFill>
                  <a:latin typeface="Tahoma"/>
                  <a:ea typeface="Tahoma"/>
                  <a:cs typeface="Tahoma"/>
                  <a:sym typeface="Tahoma"/>
                </a:rPr>
              </a:br>
              <a:r>
                <a:rPr b="0" i="0" lang="en-US" sz="1200" u="none" cap="none" strike="noStrike">
                  <a:solidFill>
                    <a:schemeClr val="dk1"/>
                  </a:solidFill>
                  <a:latin typeface="Tahoma"/>
                  <a:ea typeface="Tahoma"/>
                  <a:cs typeface="Tahoma"/>
                  <a:sym typeface="Tahoma"/>
                </a:rPr>
                <a:t>  change station/song</a:t>
              </a:r>
              <a:br>
                <a:rPr b="0" i="0" lang="en-US" sz="1200" u="none" cap="none" strike="noStrike">
                  <a:solidFill>
                    <a:schemeClr val="dk1"/>
                  </a:solidFill>
                  <a:latin typeface="Tahoma"/>
                  <a:ea typeface="Tahoma"/>
                  <a:cs typeface="Tahoma"/>
                  <a:sym typeface="Tahoma"/>
                </a:rPr>
              </a:br>
              <a:r>
                <a:rPr b="0" i="0" lang="en-US" sz="1200" u="none" cap="none" strike="noStrike">
                  <a:solidFill>
                    <a:schemeClr val="dk1"/>
                  </a:solidFill>
                  <a:latin typeface="Tahoma"/>
                  <a:ea typeface="Tahoma"/>
                  <a:cs typeface="Tahoma"/>
                  <a:sym typeface="Tahoma"/>
                </a:rPr>
                <a:t>  change volume</a:t>
              </a:r>
              <a:br>
                <a:rPr b="0" i="0" lang="en-US" sz="1200" u="none" cap="none" strike="noStrike">
                  <a:solidFill>
                    <a:schemeClr val="dk1"/>
                  </a:solidFill>
                  <a:latin typeface="Tahoma"/>
                  <a:ea typeface="Tahoma"/>
                  <a:cs typeface="Tahoma"/>
                  <a:sym typeface="Tahoma"/>
                </a:rPr>
              </a:br>
              <a:r>
                <a:rPr b="0" i="0" lang="en-US" sz="1200" u="none" cap="none" strike="noStrike">
                  <a:solidFill>
                    <a:schemeClr val="dk1"/>
                  </a:solidFill>
                  <a:latin typeface="Tahoma"/>
                  <a:ea typeface="Tahoma"/>
                  <a:cs typeface="Tahoma"/>
                  <a:sym typeface="Tahoma"/>
                </a:rPr>
                <a:t>  choose random song</a:t>
              </a:r>
              <a:endParaRPr b="0" i="0" sz="1200" u="none" cap="none" strike="noStrike">
                <a:solidFill>
                  <a:srgbClr val="000000"/>
                </a:solidFill>
                <a:latin typeface="Arial"/>
                <a:ea typeface="Arial"/>
                <a:cs typeface="Arial"/>
                <a:sym typeface="Arial"/>
              </a:endParaRPr>
            </a:p>
          </p:txBody>
        </p:sp>
        <p:sp>
          <p:nvSpPr>
            <p:cNvPr id="290" name="Google Shape;290;p48"/>
            <p:cNvSpPr txBox="1"/>
            <p:nvPr/>
          </p:nvSpPr>
          <p:spPr>
            <a:xfrm>
              <a:off x="2016" y="2967"/>
              <a:ext cx="1200" cy="1800"/>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Clr>
                  <a:schemeClr val="dk1"/>
                </a:buClr>
                <a:buSzPts val="1400"/>
                <a:buFont typeface="Tahoma"/>
                <a:buNone/>
              </a:pPr>
              <a:r>
                <a:rPr b="1" i="0" lang="en-US" sz="1200" u="sng" cap="none" strike="noStrike">
                  <a:solidFill>
                    <a:schemeClr val="dk1"/>
                  </a:solidFill>
                  <a:latin typeface="Tahoma"/>
                  <a:ea typeface="Tahoma"/>
                  <a:cs typeface="Tahoma"/>
                  <a:sym typeface="Tahoma"/>
                </a:rPr>
                <a:t>iPod #2</a:t>
              </a:r>
              <a:endParaRPr b="0" i="0" sz="1200" u="none" cap="none" strike="noStrike">
                <a:solidFill>
                  <a:srgbClr val="000000"/>
                </a:solidFill>
                <a:latin typeface="Arial"/>
                <a:ea typeface="Arial"/>
                <a:cs typeface="Arial"/>
                <a:sym typeface="Arial"/>
              </a:endParaRPr>
            </a:p>
            <a:p>
              <a:pPr indent="0" lvl="0" marL="0" marR="0" rtl="0" algn="l">
                <a:lnSpc>
                  <a:spcPct val="80000"/>
                </a:lnSpc>
                <a:spcBef>
                  <a:spcPts val="700"/>
                </a:spcBef>
                <a:spcAft>
                  <a:spcPts val="0"/>
                </a:spcAft>
                <a:buClr>
                  <a:schemeClr val="dk1"/>
                </a:buClr>
                <a:buSzPts val="1400"/>
                <a:buFont typeface="Tahoma"/>
                <a:buNone/>
              </a:pPr>
              <a:r>
                <a:rPr b="1" i="0" lang="en-US" sz="1200" u="sng" cap="none" strike="noStrike">
                  <a:solidFill>
                    <a:schemeClr val="dk1"/>
                  </a:solidFill>
                  <a:latin typeface="Tahoma"/>
                  <a:ea typeface="Tahoma"/>
                  <a:cs typeface="Tahoma"/>
                  <a:sym typeface="Tahoma"/>
                </a:rPr>
                <a:t>state:</a:t>
              </a:r>
              <a:br>
                <a:rPr b="1" i="0" lang="en-US" sz="1200" u="sng" cap="none" strike="noStrike">
                  <a:solidFill>
                    <a:schemeClr val="dk1"/>
                  </a:solidFill>
                  <a:latin typeface="Tahoma"/>
                  <a:ea typeface="Tahoma"/>
                  <a:cs typeface="Tahoma"/>
                  <a:sym typeface="Tahoma"/>
                </a:rPr>
              </a:br>
              <a:r>
                <a:rPr b="0" i="0" lang="en-US" sz="1200" u="none" cap="none" strike="noStrike">
                  <a:solidFill>
                    <a:srgbClr val="003399"/>
                  </a:solidFill>
                  <a:latin typeface="Tahoma"/>
                  <a:ea typeface="Tahoma"/>
                  <a:cs typeface="Tahoma"/>
                  <a:sym typeface="Tahoma"/>
                </a:rPr>
                <a:t>  song = "Letting You"</a:t>
              </a:r>
              <a:br>
                <a:rPr b="0" i="0" lang="en-US" sz="1200" u="none" cap="none" strike="noStrike">
                  <a:solidFill>
                    <a:srgbClr val="003399"/>
                  </a:solidFill>
                  <a:latin typeface="Tahoma"/>
                  <a:ea typeface="Tahoma"/>
                  <a:cs typeface="Tahoma"/>
                  <a:sym typeface="Tahoma"/>
                </a:rPr>
              </a:br>
              <a:r>
                <a:rPr b="0" i="0" lang="en-US" sz="1200" u="none" cap="none" strike="noStrike">
                  <a:solidFill>
                    <a:srgbClr val="003399"/>
                  </a:solidFill>
                  <a:latin typeface="Tahoma"/>
                  <a:ea typeface="Tahoma"/>
                  <a:cs typeface="Tahoma"/>
                  <a:sym typeface="Tahoma"/>
                </a:rPr>
                <a:t>  volume = 9</a:t>
              </a:r>
              <a:br>
                <a:rPr b="0" i="0" lang="en-US" sz="1200" u="none" cap="none" strike="noStrike">
                  <a:solidFill>
                    <a:srgbClr val="003399"/>
                  </a:solidFill>
                  <a:latin typeface="Tahoma"/>
                  <a:ea typeface="Tahoma"/>
                  <a:cs typeface="Tahoma"/>
                  <a:sym typeface="Tahoma"/>
                </a:rPr>
              </a:br>
              <a:r>
                <a:rPr b="0" i="0" lang="en-US" sz="1200" u="none" cap="none" strike="noStrike">
                  <a:solidFill>
                    <a:srgbClr val="003399"/>
                  </a:solidFill>
                  <a:latin typeface="Tahoma"/>
                  <a:ea typeface="Tahoma"/>
                  <a:cs typeface="Tahoma"/>
                  <a:sym typeface="Tahoma"/>
                </a:rPr>
                <a:t>  battery life = 3.41 hrs</a:t>
              </a:r>
              <a:endParaRPr b="0" i="0" sz="1200" u="none" cap="none" strike="noStrike">
                <a:solidFill>
                  <a:srgbClr val="000000"/>
                </a:solidFill>
                <a:latin typeface="Arial"/>
                <a:ea typeface="Arial"/>
                <a:cs typeface="Arial"/>
                <a:sym typeface="Arial"/>
              </a:endParaRPr>
            </a:p>
            <a:p>
              <a:pPr indent="0" lvl="0" marL="0" marR="0" rtl="0" algn="l">
                <a:lnSpc>
                  <a:spcPct val="80000"/>
                </a:lnSpc>
                <a:spcBef>
                  <a:spcPts val="700"/>
                </a:spcBef>
                <a:spcAft>
                  <a:spcPts val="0"/>
                </a:spcAft>
                <a:buClr>
                  <a:schemeClr val="dk1"/>
                </a:buClr>
                <a:buSzPts val="1400"/>
                <a:buFont typeface="Tahoma"/>
                <a:buNone/>
              </a:pPr>
              <a:r>
                <a:rPr b="1" i="0" lang="en-US" sz="1200" u="sng" cap="none" strike="noStrike">
                  <a:solidFill>
                    <a:schemeClr val="dk1"/>
                  </a:solidFill>
                  <a:latin typeface="Tahoma"/>
                  <a:ea typeface="Tahoma"/>
                  <a:cs typeface="Tahoma"/>
                  <a:sym typeface="Tahoma"/>
                </a:rPr>
                <a:t>behavior:</a:t>
              </a:r>
              <a:br>
                <a:rPr b="1" i="0" lang="en-US" sz="1200" u="sng" cap="none" strike="noStrike">
                  <a:solidFill>
                    <a:schemeClr val="dk1"/>
                  </a:solidFill>
                  <a:latin typeface="Tahoma"/>
                  <a:ea typeface="Tahoma"/>
                  <a:cs typeface="Tahoma"/>
                  <a:sym typeface="Tahoma"/>
                </a:rPr>
              </a:br>
              <a:r>
                <a:rPr b="0" i="0" lang="en-US" sz="1200" u="none" cap="none" strike="noStrike">
                  <a:solidFill>
                    <a:schemeClr val="dk1"/>
                  </a:solidFill>
                  <a:latin typeface="Tahoma"/>
                  <a:ea typeface="Tahoma"/>
                  <a:cs typeface="Tahoma"/>
                  <a:sym typeface="Tahoma"/>
                </a:rPr>
                <a:t>  power on/off</a:t>
              </a:r>
              <a:br>
                <a:rPr b="0" i="0" lang="en-US" sz="1200" u="none" cap="none" strike="noStrike">
                  <a:solidFill>
                    <a:schemeClr val="dk1"/>
                  </a:solidFill>
                  <a:latin typeface="Tahoma"/>
                  <a:ea typeface="Tahoma"/>
                  <a:cs typeface="Tahoma"/>
                  <a:sym typeface="Tahoma"/>
                </a:rPr>
              </a:br>
              <a:r>
                <a:rPr b="0" i="0" lang="en-US" sz="1200" u="none" cap="none" strike="noStrike">
                  <a:solidFill>
                    <a:schemeClr val="dk1"/>
                  </a:solidFill>
                  <a:latin typeface="Tahoma"/>
                  <a:ea typeface="Tahoma"/>
                  <a:cs typeface="Tahoma"/>
                  <a:sym typeface="Tahoma"/>
                </a:rPr>
                <a:t>  change station/song</a:t>
              </a:r>
              <a:br>
                <a:rPr b="0" i="0" lang="en-US" sz="1200" u="none" cap="none" strike="noStrike">
                  <a:solidFill>
                    <a:schemeClr val="dk1"/>
                  </a:solidFill>
                  <a:latin typeface="Tahoma"/>
                  <a:ea typeface="Tahoma"/>
                  <a:cs typeface="Tahoma"/>
                  <a:sym typeface="Tahoma"/>
                </a:rPr>
              </a:br>
              <a:r>
                <a:rPr b="0" i="0" lang="en-US" sz="1200" u="none" cap="none" strike="noStrike">
                  <a:solidFill>
                    <a:schemeClr val="dk1"/>
                  </a:solidFill>
                  <a:latin typeface="Tahoma"/>
                  <a:ea typeface="Tahoma"/>
                  <a:cs typeface="Tahoma"/>
                  <a:sym typeface="Tahoma"/>
                </a:rPr>
                <a:t>  change volume</a:t>
              </a:r>
              <a:br>
                <a:rPr b="0" i="0" lang="en-US" sz="1200" u="none" cap="none" strike="noStrike">
                  <a:solidFill>
                    <a:schemeClr val="dk1"/>
                  </a:solidFill>
                  <a:latin typeface="Tahoma"/>
                  <a:ea typeface="Tahoma"/>
                  <a:cs typeface="Tahoma"/>
                  <a:sym typeface="Tahoma"/>
                </a:rPr>
              </a:br>
              <a:r>
                <a:rPr b="0" i="0" lang="en-US" sz="1200" u="none" cap="none" strike="noStrike">
                  <a:solidFill>
                    <a:schemeClr val="dk1"/>
                  </a:solidFill>
                  <a:latin typeface="Tahoma"/>
                  <a:ea typeface="Tahoma"/>
                  <a:cs typeface="Tahoma"/>
                  <a:sym typeface="Tahoma"/>
                </a:rPr>
                <a:t>  choose random song</a:t>
              </a:r>
              <a:endParaRPr b="0" i="0" sz="1200" u="none" cap="none" strike="noStrike">
                <a:solidFill>
                  <a:srgbClr val="000000"/>
                </a:solidFill>
                <a:latin typeface="Arial"/>
                <a:ea typeface="Arial"/>
                <a:cs typeface="Arial"/>
                <a:sym typeface="Arial"/>
              </a:endParaRPr>
            </a:p>
          </p:txBody>
        </p:sp>
        <p:sp>
          <p:nvSpPr>
            <p:cNvPr id="291" name="Google Shape;291;p48"/>
            <p:cNvSpPr txBox="1"/>
            <p:nvPr/>
          </p:nvSpPr>
          <p:spPr>
            <a:xfrm>
              <a:off x="3936" y="2967"/>
              <a:ext cx="1200" cy="1800"/>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Clr>
                  <a:schemeClr val="dk1"/>
                </a:buClr>
                <a:buSzPts val="1400"/>
                <a:buFont typeface="Tahoma"/>
                <a:buNone/>
              </a:pPr>
              <a:r>
                <a:rPr b="1" i="0" lang="en-US" sz="1200" u="sng" cap="none" strike="noStrike">
                  <a:solidFill>
                    <a:schemeClr val="dk1"/>
                  </a:solidFill>
                  <a:latin typeface="Tahoma"/>
                  <a:ea typeface="Tahoma"/>
                  <a:cs typeface="Tahoma"/>
                  <a:sym typeface="Tahoma"/>
                </a:rPr>
                <a:t>iPod #3</a:t>
              </a:r>
              <a:endParaRPr b="0" i="0" sz="1200" u="none" cap="none" strike="noStrike">
                <a:solidFill>
                  <a:srgbClr val="000000"/>
                </a:solidFill>
                <a:latin typeface="Arial"/>
                <a:ea typeface="Arial"/>
                <a:cs typeface="Arial"/>
                <a:sym typeface="Arial"/>
              </a:endParaRPr>
            </a:p>
            <a:p>
              <a:pPr indent="0" lvl="0" marL="0" marR="0" rtl="0" algn="l">
                <a:lnSpc>
                  <a:spcPct val="80000"/>
                </a:lnSpc>
                <a:spcBef>
                  <a:spcPts val="700"/>
                </a:spcBef>
                <a:spcAft>
                  <a:spcPts val="0"/>
                </a:spcAft>
                <a:buClr>
                  <a:schemeClr val="dk1"/>
                </a:buClr>
                <a:buSzPts val="1400"/>
                <a:buFont typeface="Tahoma"/>
                <a:buNone/>
              </a:pPr>
              <a:r>
                <a:rPr b="1" i="0" lang="en-US" sz="1200" u="sng" cap="none" strike="noStrike">
                  <a:solidFill>
                    <a:schemeClr val="dk1"/>
                  </a:solidFill>
                  <a:latin typeface="Tahoma"/>
                  <a:ea typeface="Tahoma"/>
                  <a:cs typeface="Tahoma"/>
                  <a:sym typeface="Tahoma"/>
                </a:rPr>
                <a:t>state:</a:t>
              </a:r>
              <a:br>
                <a:rPr b="1" i="0" lang="en-US" sz="1200" u="sng" cap="none" strike="noStrike">
                  <a:solidFill>
                    <a:schemeClr val="dk1"/>
                  </a:solidFill>
                  <a:latin typeface="Tahoma"/>
                  <a:ea typeface="Tahoma"/>
                  <a:cs typeface="Tahoma"/>
                  <a:sym typeface="Tahoma"/>
                </a:rPr>
              </a:br>
              <a:r>
                <a:rPr b="0" i="0" lang="en-US" sz="1200" u="none" cap="none" strike="noStrike">
                  <a:solidFill>
                    <a:srgbClr val="003399"/>
                  </a:solidFill>
                  <a:latin typeface="Tahoma"/>
                  <a:ea typeface="Tahoma"/>
                  <a:cs typeface="Tahoma"/>
                  <a:sym typeface="Tahoma"/>
                </a:rPr>
                <a:t>  song = "Discipline"</a:t>
              </a:r>
              <a:br>
                <a:rPr b="0" i="0" lang="en-US" sz="1200" u="none" cap="none" strike="noStrike">
                  <a:solidFill>
                    <a:srgbClr val="003399"/>
                  </a:solidFill>
                  <a:latin typeface="Tahoma"/>
                  <a:ea typeface="Tahoma"/>
                  <a:cs typeface="Tahoma"/>
                  <a:sym typeface="Tahoma"/>
                </a:rPr>
              </a:br>
              <a:r>
                <a:rPr b="0" i="0" lang="en-US" sz="1200" u="none" cap="none" strike="noStrike">
                  <a:solidFill>
                    <a:srgbClr val="003399"/>
                  </a:solidFill>
                  <a:latin typeface="Tahoma"/>
                  <a:ea typeface="Tahoma"/>
                  <a:cs typeface="Tahoma"/>
                  <a:sym typeface="Tahoma"/>
                </a:rPr>
                <a:t>  volume = 24</a:t>
              </a:r>
              <a:br>
                <a:rPr b="0" i="0" lang="en-US" sz="1200" u="none" cap="none" strike="noStrike">
                  <a:solidFill>
                    <a:srgbClr val="003399"/>
                  </a:solidFill>
                  <a:latin typeface="Tahoma"/>
                  <a:ea typeface="Tahoma"/>
                  <a:cs typeface="Tahoma"/>
                  <a:sym typeface="Tahoma"/>
                </a:rPr>
              </a:br>
              <a:r>
                <a:rPr b="0" i="0" lang="en-US" sz="1200" u="none" cap="none" strike="noStrike">
                  <a:solidFill>
                    <a:srgbClr val="003399"/>
                  </a:solidFill>
                  <a:latin typeface="Tahoma"/>
                  <a:ea typeface="Tahoma"/>
                  <a:cs typeface="Tahoma"/>
                  <a:sym typeface="Tahoma"/>
                </a:rPr>
                <a:t>  battery life = 1.8 hrs</a:t>
              </a:r>
              <a:endParaRPr b="0" i="0" sz="1200" u="none" cap="none" strike="noStrike">
                <a:solidFill>
                  <a:srgbClr val="000000"/>
                </a:solidFill>
                <a:latin typeface="Arial"/>
                <a:ea typeface="Arial"/>
                <a:cs typeface="Arial"/>
                <a:sym typeface="Arial"/>
              </a:endParaRPr>
            </a:p>
            <a:p>
              <a:pPr indent="0" lvl="0" marL="0" marR="0" rtl="0" algn="l">
                <a:lnSpc>
                  <a:spcPct val="80000"/>
                </a:lnSpc>
                <a:spcBef>
                  <a:spcPts val="700"/>
                </a:spcBef>
                <a:spcAft>
                  <a:spcPts val="0"/>
                </a:spcAft>
                <a:buClr>
                  <a:schemeClr val="dk1"/>
                </a:buClr>
                <a:buSzPts val="1400"/>
                <a:buFont typeface="Tahoma"/>
                <a:buNone/>
              </a:pPr>
              <a:r>
                <a:rPr b="1" i="0" lang="en-US" sz="1200" u="sng" cap="none" strike="noStrike">
                  <a:solidFill>
                    <a:schemeClr val="dk1"/>
                  </a:solidFill>
                  <a:latin typeface="Tahoma"/>
                  <a:ea typeface="Tahoma"/>
                  <a:cs typeface="Tahoma"/>
                  <a:sym typeface="Tahoma"/>
                </a:rPr>
                <a:t>behavior:</a:t>
              </a:r>
              <a:br>
                <a:rPr b="1" i="0" lang="en-US" sz="1200" u="sng" cap="none" strike="noStrike">
                  <a:solidFill>
                    <a:schemeClr val="dk1"/>
                  </a:solidFill>
                  <a:latin typeface="Tahoma"/>
                  <a:ea typeface="Tahoma"/>
                  <a:cs typeface="Tahoma"/>
                  <a:sym typeface="Tahoma"/>
                </a:rPr>
              </a:br>
              <a:r>
                <a:rPr b="0" i="0" lang="en-US" sz="1200" u="none" cap="none" strike="noStrike">
                  <a:solidFill>
                    <a:schemeClr val="dk1"/>
                  </a:solidFill>
                  <a:latin typeface="Tahoma"/>
                  <a:ea typeface="Tahoma"/>
                  <a:cs typeface="Tahoma"/>
                  <a:sym typeface="Tahoma"/>
                </a:rPr>
                <a:t>  power on/off</a:t>
              </a:r>
              <a:br>
                <a:rPr b="0" i="0" lang="en-US" sz="1200" u="none" cap="none" strike="noStrike">
                  <a:solidFill>
                    <a:schemeClr val="dk1"/>
                  </a:solidFill>
                  <a:latin typeface="Tahoma"/>
                  <a:ea typeface="Tahoma"/>
                  <a:cs typeface="Tahoma"/>
                  <a:sym typeface="Tahoma"/>
                </a:rPr>
              </a:br>
              <a:r>
                <a:rPr b="0" i="0" lang="en-US" sz="1200" u="none" cap="none" strike="noStrike">
                  <a:solidFill>
                    <a:schemeClr val="dk1"/>
                  </a:solidFill>
                  <a:latin typeface="Tahoma"/>
                  <a:ea typeface="Tahoma"/>
                  <a:cs typeface="Tahoma"/>
                  <a:sym typeface="Tahoma"/>
                </a:rPr>
                <a:t>  change station/song</a:t>
              </a:r>
              <a:br>
                <a:rPr b="0" i="0" lang="en-US" sz="1200" u="none" cap="none" strike="noStrike">
                  <a:solidFill>
                    <a:schemeClr val="dk1"/>
                  </a:solidFill>
                  <a:latin typeface="Tahoma"/>
                  <a:ea typeface="Tahoma"/>
                  <a:cs typeface="Tahoma"/>
                  <a:sym typeface="Tahoma"/>
                </a:rPr>
              </a:br>
              <a:r>
                <a:rPr b="0" i="0" lang="en-US" sz="1200" u="none" cap="none" strike="noStrike">
                  <a:solidFill>
                    <a:schemeClr val="dk1"/>
                  </a:solidFill>
                  <a:latin typeface="Tahoma"/>
                  <a:ea typeface="Tahoma"/>
                  <a:cs typeface="Tahoma"/>
                  <a:sym typeface="Tahoma"/>
                </a:rPr>
                <a:t>  change volume</a:t>
              </a:r>
              <a:br>
                <a:rPr b="0" i="0" lang="en-US" sz="1200" u="none" cap="none" strike="noStrike">
                  <a:solidFill>
                    <a:schemeClr val="dk1"/>
                  </a:solidFill>
                  <a:latin typeface="Tahoma"/>
                  <a:ea typeface="Tahoma"/>
                  <a:cs typeface="Tahoma"/>
                  <a:sym typeface="Tahoma"/>
                </a:rPr>
              </a:br>
              <a:r>
                <a:rPr b="0" i="0" lang="en-US" sz="1200" u="none" cap="none" strike="noStrike">
                  <a:solidFill>
                    <a:schemeClr val="dk1"/>
                  </a:solidFill>
                  <a:latin typeface="Tahoma"/>
                  <a:ea typeface="Tahoma"/>
                  <a:cs typeface="Tahoma"/>
                  <a:sym typeface="Tahoma"/>
                </a:rPr>
                <a:t>  choose random song</a:t>
              </a:r>
              <a:endParaRPr b="0" i="0" sz="1200" u="none" cap="none" strike="noStrike">
                <a:solidFill>
                  <a:srgbClr val="000000"/>
                </a:solidFill>
                <a:latin typeface="Arial"/>
                <a:ea typeface="Arial"/>
                <a:cs typeface="Arial"/>
                <a:sym typeface="Arial"/>
              </a:endParaRPr>
            </a:p>
          </p:txBody>
        </p:sp>
      </p:grpSp>
      <p:grpSp>
        <p:nvGrpSpPr>
          <p:cNvPr id="292" name="Google Shape;292;p48"/>
          <p:cNvGrpSpPr/>
          <p:nvPr/>
        </p:nvGrpSpPr>
        <p:grpSpPr>
          <a:xfrm>
            <a:off x="2066872" y="2744475"/>
            <a:ext cx="4063504" cy="623705"/>
            <a:chOff x="1392" y="2313"/>
            <a:chExt cx="2798" cy="600"/>
          </a:xfrm>
        </p:grpSpPr>
        <p:grpSp>
          <p:nvGrpSpPr>
            <p:cNvPr id="293" name="Google Shape;293;p48"/>
            <p:cNvGrpSpPr/>
            <p:nvPr/>
          </p:nvGrpSpPr>
          <p:grpSpPr>
            <a:xfrm>
              <a:off x="1392" y="2313"/>
              <a:ext cx="2700" cy="600"/>
              <a:chOff x="1392" y="2304"/>
              <a:chExt cx="2700" cy="600"/>
            </a:xfrm>
          </p:grpSpPr>
          <p:cxnSp>
            <p:nvCxnSpPr>
              <p:cNvPr id="294" name="Google Shape;294;p48"/>
              <p:cNvCxnSpPr/>
              <p:nvPr/>
            </p:nvCxnSpPr>
            <p:spPr>
              <a:xfrm flipH="1">
                <a:off x="1392" y="2304"/>
                <a:ext cx="1200" cy="600"/>
              </a:xfrm>
              <a:prstGeom prst="straightConnector1">
                <a:avLst/>
              </a:prstGeom>
              <a:noFill/>
              <a:ln cap="flat" cmpd="sng" w="9525">
                <a:solidFill>
                  <a:schemeClr val="dk1"/>
                </a:solidFill>
                <a:prstDash val="solid"/>
                <a:miter lim="800000"/>
                <a:headEnd len="sm" w="sm" type="none"/>
                <a:tailEnd len="med" w="med" type="triangle"/>
              </a:ln>
            </p:spPr>
          </p:cxnSp>
          <p:cxnSp>
            <p:nvCxnSpPr>
              <p:cNvPr id="295" name="Google Shape;295;p48"/>
              <p:cNvCxnSpPr/>
              <p:nvPr/>
            </p:nvCxnSpPr>
            <p:spPr>
              <a:xfrm>
                <a:off x="2592" y="2304"/>
                <a:ext cx="0" cy="600"/>
              </a:xfrm>
              <a:prstGeom prst="straightConnector1">
                <a:avLst/>
              </a:prstGeom>
              <a:noFill/>
              <a:ln cap="flat" cmpd="sng" w="9525">
                <a:solidFill>
                  <a:schemeClr val="dk1"/>
                </a:solidFill>
                <a:prstDash val="solid"/>
                <a:miter lim="800000"/>
                <a:headEnd len="sm" w="sm" type="none"/>
                <a:tailEnd len="med" w="med" type="triangle"/>
              </a:ln>
            </p:spPr>
          </p:cxnSp>
          <p:cxnSp>
            <p:nvCxnSpPr>
              <p:cNvPr id="296" name="Google Shape;296;p48"/>
              <p:cNvCxnSpPr/>
              <p:nvPr/>
            </p:nvCxnSpPr>
            <p:spPr>
              <a:xfrm>
                <a:off x="2592" y="2304"/>
                <a:ext cx="1500" cy="600"/>
              </a:xfrm>
              <a:prstGeom prst="straightConnector1">
                <a:avLst/>
              </a:prstGeom>
              <a:noFill/>
              <a:ln cap="flat" cmpd="sng" w="9525">
                <a:solidFill>
                  <a:schemeClr val="dk1"/>
                </a:solidFill>
                <a:prstDash val="solid"/>
                <a:miter lim="800000"/>
                <a:headEnd len="sm" w="sm" type="none"/>
                <a:tailEnd len="med" w="med" type="triangle"/>
              </a:ln>
            </p:spPr>
          </p:cxnSp>
        </p:grpSp>
        <p:sp>
          <p:nvSpPr>
            <p:cNvPr id="297" name="Google Shape;297;p48"/>
            <p:cNvSpPr txBox="1"/>
            <p:nvPr/>
          </p:nvSpPr>
          <p:spPr>
            <a:xfrm>
              <a:off x="3590" y="2352"/>
              <a:ext cx="600" cy="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Tahoma"/>
                <a:buNone/>
              </a:pPr>
              <a:r>
                <a:rPr b="0" i="1" lang="en-US" sz="1700" u="none" cap="none" strike="noStrike">
                  <a:solidFill>
                    <a:schemeClr val="dk1"/>
                  </a:solidFill>
                  <a:latin typeface="Tahoma"/>
                  <a:ea typeface="Tahoma"/>
                  <a:cs typeface="Tahoma"/>
                  <a:sym typeface="Tahoma"/>
                </a:rPr>
                <a:t>creates</a:t>
              </a:r>
              <a:endParaRPr b="0" i="0" sz="1300" u="none" cap="none" strike="noStrike">
                <a:solidFill>
                  <a:srgbClr val="000000"/>
                </a:solidFill>
                <a:latin typeface="Arial"/>
                <a:ea typeface="Arial"/>
                <a:cs typeface="Arial"/>
                <a:sym typeface="Arial"/>
              </a:endParaRPr>
            </a:p>
          </p:txBody>
        </p:sp>
      </p:grpSp>
      <p:pic>
        <p:nvPicPr>
          <p:cNvPr id="298" name="Google Shape;298;p48"/>
          <p:cNvPicPr preferRelativeResize="0"/>
          <p:nvPr/>
        </p:nvPicPr>
        <p:blipFill rotWithShape="1">
          <a:blip r:embed="rId3">
            <a:alphaModFix/>
          </a:blip>
          <a:srcRect b="0" l="0" r="0" t="0"/>
          <a:stretch/>
        </p:blipFill>
        <p:spPr>
          <a:xfrm>
            <a:off x="6705600" y="1379063"/>
            <a:ext cx="1243012" cy="947440"/>
          </a:xfrm>
          <a:prstGeom prst="rect">
            <a:avLst/>
          </a:prstGeom>
          <a:noFill/>
          <a:ln>
            <a:noFill/>
          </a:ln>
        </p:spPr>
      </p:pic>
      <p:pic>
        <p:nvPicPr>
          <p:cNvPr id="299" name="Google Shape;299;p48"/>
          <p:cNvPicPr preferRelativeResize="0"/>
          <p:nvPr/>
        </p:nvPicPr>
        <p:blipFill rotWithShape="1">
          <a:blip r:embed="rId4">
            <a:alphaModFix/>
          </a:blip>
          <a:srcRect b="3207" l="5758" r="10790" t="5924"/>
          <a:stretch/>
        </p:blipFill>
        <p:spPr>
          <a:xfrm>
            <a:off x="2066872" y="3932634"/>
            <a:ext cx="570749" cy="648654"/>
          </a:xfrm>
          <a:prstGeom prst="rect">
            <a:avLst/>
          </a:prstGeom>
          <a:noFill/>
          <a:ln>
            <a:noFill/>
          </a:ln>
        </p:spPr>
      </p:pic>
      <p:pic>
        <p:nvPicPr>
          <p:cNvPr id="300" name="Google Shape;300;p48"/>
          <p:cNvPicPr preferRelativeResize="0"/>
          <p:nvPr/>
        </p:nvPicPr>
        <p:blipFill rotWithShape="1">
          <a:blip r:embed="rId4">
            <a:alphaModFix/>
          </a:blip>
          <a:srcRect b="3207" l="5758" r="10790" t="5924"/>
          <a:stretch/>
        </p:blipFill>
        <p:spPr>
          <a:xfrm>
            <a:off x="4785556" y="3932634"/>
            <a:ext cx="570749" cy="648654"/>
          </a:xfrm>
          <a:prstGeom prst="rect">
            <a:avLst/>
          </a:prstGeom>
          <a:noFill/>
          <a:ln>
            <a:noFill/>
          </a:ln>
        </p:spPr>
      </p:pic>
      <p:pic>
        <p:nvPicPr>
          <p:cNvPr id="301" name="Google Shape;301;p48"/>
          <p:cNvPicPr preferRelativeResize="0"/>
          <p:nvPr/>
        </p:nvPicPr>
        <p:blipFill rotWithShape="1">
          <a:blip r:embed="rId4">
            <a:alphaModFix/>
          </a:blip>
          <a:srcRect b="3207" l="5758" r="10790" t="5924"/>
          <a:stretch/>
        </p:blipFill>
        <p:spPr>
          <a:xfrm>
            <a:off x="7573951" y="3932634"/>
            <a:ext cx="570749" cy="64865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9"/>
          <p:cNvSpPr txBox="1"/>
          <p:nvPr>
            <p:ph type="title"/>
          </p:nvPr>
        </p:nvSpPr>
        <p:spPr>
          <a:xfrm>
            <a:off x="457200" y="463951"/>
            <a:ext cx="8229600" cy="4962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Abstraction</a:t>
            </a:r>
            <a:endParaRPr/>
          </a:p>
        </p:txBody>
      </p:sp>
      <p:sp>
        <p:nvSpPr>
          <p:cNvPr id="308" name="Google Shape;308;p49"/>
          <p:cNvSpPr txBox="1"/>
          <p:nvPr>
            <p:ph idx="1" type="body"/>
          </p:nvPr>
        </p:nvSpPr>
        <p:spPr>
          <a:xfrm>
            <a:off x="21750" y="1131525"/>
            <a:ext cx="8991600" cy="388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400" u="none" cap="none" strike="noStrike">
                <a:solidFill>
                  <a:schemeClr val="dk1"/>
                </a:solidFill>
                <a:latin typeface="Tahoma"/>
                <a:ea typeface="Tahoma"/>
                <a:cs typeface="Tahoma"/>
                <a:sym typeface="Tahoma"/>
              </a:rPr>
              <a:t>abstraction</a:t>
            </a:r>
            <a:r>
              <a:rPr b="0" i="0" lang="en-US" sz="2400" u="none" cap="none" strike="noStrike">
                <a:solidFill>
                  <a:schemeClr val="dk1"/>
                </a:solidFill>
                <a:latin typeface="Tahoma"/>
                <a:ea typeface="Tahoma"/>
                <a:cs typeface="Tahoma"/>
                <a:sym typeface="Tahoma"/>
              </a:rPr>
              <a:t>: A distancing between ideas and details.</a:t>
            </a:r>
            <a:endParaRPr/>
          </a:p>
          <a:p>
            <a:pPr indent="-279400" lvl="1" marL="625475" marR="0" rtl="0" algn="l">
              <a:lnSpc>
                <a:spcPct val="100000"/>
              </a:lnSpc>
              <a:spcBef>
                <a:spcPts val="440"/>
              </a:spcBef>
              <a:spcAft>
                <a:spcPts val="0"/>
              </a:spcAft>
              <a:buClr>
                <a:schemeClr val="dk1"/>
              </a:buClr>
              <a:buSzPts val="2200"/>
              <a:buFont typeface="Tahoma"/>
              <a:buChar char="–"/>
            </a:pPr>
            <a:r>
              <a:rPr b="0" i="0" lang="en-US" sz="2200" u="none" cap="none" strike="noStrike">
                <a:solidFill>
                  <a:schemeClr val="dk1"/>
                </a:solidFill>
                <a:latin typeface="Tahoma"/>
                <a:ea typeface="Tahoma"/>
                <a:cs typeface="Tahoma"/>
                <a:sym typeface="Tahoma"/>
              </a:rPr>
              <a:t>We can use objects without knowing how they work.</a:t>
            </a:r>
            <a:endParaRPr/>
          </a:p>
          <a:p>
            <a:pPr indent="-279400" lvl="1" marL="625475" marR="0" rtl="0" algn="l">
              <a:lnSpc>
                <a:spcPct val="100000"/>
              </a:lnSpc>
              <a:spcBef>
                <a:spcPts val="180"/>
              </a:spcBef>
              <a:spcAft>
                <a:spcPts val="0"/>
              </a:spcAft>
              <a:buClr>
                <a:schemeClr val="dk1"/>
              </a:buClr>
              <a:buSzPts val="900"/>
              <a:buFont typeface="Tahoma"/>
              <a:buNone/>
            </a:pPr>
            <a:r>
              <a:t/>
            </a:r>
            <a:endParaRPr b="0" i="0" sz="900" u="none" cap="none" strike="noStrike">
              <a:solidFill>
                <a:schemeClr val="dk1"/>
              </a:solidFill>
              <a:latin typeface="Tahoma"/>
              <a:ea typeface="Tahoma"/>
              <a:cs typeface="Tahoma"/>
              <a:sym typeface="Tahoma"/>
            </a:endParaRPr>
          </a:p>
          <a:p>
            <a:pPr indent="0" lvl="0" marL="0" marR="0" rtl="0" algn="l">
              <a:lnSpc>
                <a:spcPct val="100000"/>
              </a:lnSpc>
              <a:spcBef>
                <a:spcPts val="480"/>
              </a:spcBef>
              <a:spcAft>
                <a:spcPts val="0"/>
              </a:spcAft>
              <a:buNone/>
            </a:pPr>
            <a:r>
              <a:rPr b="0" i="0" lang="en-US" sz="2400" u="none" cap="none" strike="noStrike">
                <a:solidFill>
                  <a:schemeClr val="dk1"/>
                </a:solidFill>
                <a:latin typeface="Tahoma"/>
                <a:ea typeface="Tahoma"/>
                <a:cs typeface="Tahoma"/>
                <a:sym typeface="Tahoma"/>
              </a:rPr>
              <a:t>abstraction in an iPod:</a:t>
            </a:r>
            <a:endParaRPr/>
          </a:p>
          <a:p>
            <a:pPr indent="-279400" lvl="1" marL="625475" marR="0" rtl="0" algn="l">
              <a:lnSpc>
                <a:spcPct val="100000"/>
              </a:lnSpc>
              <a:spcBef>
                <a:spcPts val="440"/>
              </a:spcBef>
              <a:spcAft>
                <a:spcPts val="0"/>
              </a:spcAft>
              <a:buClr>
                <a:schemeClr val="dk1"/>
              </a:buClr>
              <a:buSzPts val="2200"/>
              <a:buFont typeface="Tahoma"/>
              <a:buChar char="–"/>
            </a:pPr>
            <a:r>
              <a:rPr b="0" i="0" lang="en-US" sz="2200" u="none" cap="none" strike="noStrike">
                <a:solidFill>
                  <a:schemeClr val="dk1"/>
                </a:solidFill>
                <a:latin typeface="Tahoma"/>
                <a:ea typeface="Tahoma"/>
                <a:cs typeface="Tahoma"/>
                <a:sym typeface="Tahoma"/>
              </a:rPr>
              <a:t>You understand its external behavior (buttons, screen).</a:t>
            </a:r>
            <a:endParaRPr/>
          </a:p>
          <a:p>
            <a:pPr indent="-279400" lvl="1" marL="625475" marR="0" rtl="0" algn="l">
              <a:lnSpc>
                <a:spcPct val="100000"/>
              </a:lnSpc>
              <a:spcBef>
                <a:spcPts val="440"/>
              </a:spcBef>
              <a:spcAft>
                <a:spcPts val="0"/>
              </a:spcAft>
              <a:buClr>
                <a:schemeClr val="dk1"/>
              </a:buClr>
              <a:buSzPts val="2200"/>
              <a:buFont typeface="Tahoma"/>
              <a:buChar char="–"/>
            </a:pPr>
            <a:r>
              <a:rPr b="0" i="0" lang="en-US" sz="2200" u="none" cap="none" strike="noStrike">
                <a:solidFill>
                  <a:schemeClr val="dk1"/>
                </a:solidFill>
                <a:latin typeface="Tahoma"/>
                <a:ea typeface="Tahoma"/>
                <a:cs typeface="Tahoma"/>
                <a:sym typeface="Tahoma"/>
              </a:rPr>
              <a:t>You don't understand its inner details, and you don't need to.</a:t>
            </a:r>
            <a:endParaRPr/>
          </a:p>
        </p:txBody>
      </p:sp>
      <p:grpSp>
        <p:nvGrpSpPr>
          <p:cNvPr id="309" name="Google Shape;309;p49"/>
          <p:cNvGrpSpPr/>
          <p:nvPr/>
        </p:nvGrpSpPr>
        <p:grpSpPr>
          <a:xfrm>
            <a:off x="3298350" y="3246075"/>
            <a:ext cx="5257800" cy="1568624"/>
            <a:chOff x="2448" y="3003"/>
            <a:chExt cx="3312" cy="1317"/>
          </a:xfrm>
        </p:grpSpPr>
        <p:pic>
          <p:nvPicPr>
            <p:cNvPr id="310" name="Google Shape;310;p49"/>
            <p:cNvPicPr preferRelativeResize="0"/>
            <p:nvPr/>
          </p:nvPicPr>
          <p:blipFill rotWithShape="1">
            <a:blip r:embed="rId3">
              <a:alphaModFix/>
            </a:blip>
            <a:srcRect b="0" l="0" r="0" t="0"/>
            <a:stretch/>
          </p:blipFill>
          <p:spPr>
            <a:xfrm>
              <a:off x="2496" y="3003"/>
              <a:ext cx="1680" cy="1317"/>
            </a:xfrm>
            <a:prstGeom prst="rect">
              <a:avLst/>
            </a:prstGeom>
            <a:noFill/>
            <a:ln>
              <a:noFill/>
            </a:ln>
          </p:spPr>
        </p:pic>
        <p:pic>
          <p:nvPicPr>
            <p:cNvPr id="311" name="Google Shape;311;p49"/>
            <p:cNvPicPr preferRelativeResize="0"/>
            <p:nvPr/>
          </p:nvPicPr>
          <p:blipFill rotWithShape="1">
            <a:blip r:embed="rId4">
              <a:alphaModFix/>
            </a:blip>
            <a:srcRect b="0" l="0" r="0" t="0"/>
            <a:stretch/>
          </p:blipFill>
          <p:spPr>
            <a:xfrm>
              <a:off x="4080" y="3009"/>
              <a:ext cx="1560" cy="1311"/>
            </a:xfrm>
            <a:prstGeom prst="rect">
              <a:avLst/>
            </a:prstGeom>
            <a:noFill/>
            <a:ln cap="flat" cmpd="sng" w="9525">
              <a:solidFill>
                <a:srgbClr val="A50021"/>
              </a:solidFill>
              <a:prstDash val="solid"/>
              <a:miter lim="800000"/>
              <a:headEnd len="sm" w="sm" type="none"/>
              <a:tailEnd len="sm" w="sm" type="none"/>
            </a:ln>
          </p:spPr>
        </p:pic>
        <p:grpSp>
          <p:nvGrpSpPr>
            <p:cNvPr id="312" name="Google Shape;312;p49"/>
            <p:cNvGrpSpPr/>
            <p:nvPr/>
          </p:nvGrpSpPr>
          <p:grpSpPr>
            <a:xfrm>
              <a:off x="2448" y="3024"/>
              <a:ext cx="3312" cy="1200"/>
              <a:chOff x="2448" y="3024"/>
              <a:chExt cx="3312" cy="1200"/>
            </a:xfrm>
          </p:grpSpPr>
          <p:cxnSp>
            <p:nvCxnSpPr>
              <p:cNvPr id="313" name="Google Shape;313;p49"/>
              <p:cNvCxnSpPr/>
              <p:nvPr/>
            </p:nvCxnSpPr>
            <p:spPr>
              <a:xfrm>
                <a:off x="2448" y="3024"/>
                <a:ext cx="3300" cy="1200"/>
              </a:xfrm>
              <a:prstGeom prst="straightConnector1">
                <a:avLst/>
              </a:prstGeom>
              <a:noFill/>
              <a:ln cap="flat" cmpd="sng" w="76200">
                <a:solidFill>
                  <a:srgbClr val="FF0000"/>
                </a:solidFill>
                <a:prstDash val="solid"/>
                <a:miter lim="800000"/>
                <a:headEnd len="sm" w="sm" type="none"/>
                <a:tailEnd len="sm" w="sm" type="none"/>
              </a:ln>
            </p:spPr>
          </p:cxnSp>
          <p:cxnSp>
            <p:nvCxnSpPr>
              <p:cNvPr id="314" name="Google Shape;314;p49"/>
              <p:cNvCxnSpPr/>
              <p:nvPr/>
            </p:nvCxnSpPr>
            <p:spPr>
              <a:xfrm flipH="1">
                <a:off x="2460" y="3024"/>
                <a:ext cx="3300" cy="1200"/>
              </a:xfrm>
              <a:prstGeom prst="straightConnector1">
                <a:avLst/>
              </a:prstGeom>
              <a:noFill/>
              <a:ln cap="flat" cmpd="sng" w="76200">
                <a:solidFill>
                  <a:srgbClr val="FF0000"/>
                </a:solidFill>
                <a:prstDash val="solid"/>
                <a:miter lim="800000"/>
                <a:headEnd len="sm" w="sm" type="none"/>
                <a:tailEnd len="sm" w="sm" type="none"/>
              </a:ln>
            </p:spPr>
          </p:cxnSp>
        </p:grpSp>
      </p:grpSp>
      <p:pic>
        <p:nvPicPr>
          <p:cNvPr id="315" name="Google Shape;315;p49"/>
          <p:cNvPicPr preferRelativeResize="0"/>
          <p:nvPr/>
        </p:nvPicPr>
        <p:blipFill rotWithShape="1">
          <a:blip r:embed="rId5">
            <a:alphaModFix/>
          </a:blip>
          <a:srcRect b="3207" l="5758" r="10790" t="5924"/>
          <a:stretch/>
        </p:blipFill>
        <p:spPr>
          <a:xfrm>
            <a:off x="478950" y="2960325"/>
            <a:ext cx="1536700" cy="1828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32"/>
          <p:cNvSpPr txBox="1"/>
          <p:nvPr>
            <p:ph type="title"/>
          </p:nvPr>
        </p:nvSpPr>
        <p:spPr>
          <a:xfrm>
            <a:off x="457200" y="463951"/>
            <a:ext cx="8229600" cy="528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3F3F3F"/>
              </a:buClr>
              <a:buSzPct val="122222"/>
              <a:buFont typeface="Arial"/>
              <a:buNone/>
            </a:pPr>
            <a:r>
              <a:rPr lang="en-US"/>
              <a:t>Announcements </a:t>
            </a:r>
            <a:endParaRPr/>
          </a:p>
        </p:txBody>
      </p:sp>
      <p:sp>
        <p:nvSpPr>
          <p:cNvPr id="153" name="Google Shape;153;p3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
        <p:nvSpPr>
          <p:cNvPr id="154" name="Google Shape;154;p32"/>
          <p:cNvSpPr txBox="1"/>
          <p:nvPr>
            <p:ph idx="1" type="body"/>
          </p:nvPr>
        </p:nvSpPr>
        <p:spPr>
          <a:xfrm>
            <a:off x="457200" y="1086600"/>
            <a:ext cx="8229600" cy="3600000"/>
          </a:xfrm>
          <a:prstGeom prst="rect">
            <a:avLst/>
          </a:prstGeom>
        </p:spPr>
        <p:txBody>
          <a:bodyPr anchorCtr="0" anchor="t" bIns="45700" lIns="91425" spcFirstLastPara="1" rIns="91425" wrap="square" tIns="45700">
            <a:normAutofit/>
          </a:bodyPr>
          <a:lstStyle/>
          <a:p>
            <a:pPr indent="-342900" lvl="0" marL="457200" rtl="0" algn="l">
              <a:spcBef>
                <a:spcPts val="360"/>
              </a:spcBef>
              <a:spcAft>
                <a:spcPts val="0"/>
              </a:spcAft>
              <a:buSzPts val="1800"/>
              <a:buChar char="●"/>
            </a:pPr>
            <a:r>
              <a:rPr lang="en-US"/>
              <a:t>Schedule</a:t>
            </a:r>
            <a:endParaRPr/>
          </a:p>
          <a:p>
            <a:pPr indent="-342900" lvl="1" marL="914400" rtl="0" algn="l">
              <a:spcBef>
                <a:spcPts val="0"/>
              </a:spcBef>
              <a:spcAft>
                <a:spcPts val="0"/>
              </a:spcAft>
              <a:buSzPts val="1800"/>
              <a:buChar char="○"/>
            </a:pPr>
            <a:r>
              <a:rPr lang="en-US"/>
              <a:t>Begin Chapter 8 today. </a:t>
            </a:r>
            <a:endParaRPr/>
          </a:p>
          <a:p>
            <a:pPr indent="-342900" lvl="1" marL="914400" rtl="0" algn="l">
              <a:spcBef>
                <a:spcPts val="0"/>
              </a:spcBef>
              <a:spcAft>
                <a:spcPts val="0"/>
              </a:spcAft>
              <a:buSzPts val="1800"/>
              <a:buChar char="○"/>
            </a:pPr>
            <a:r>
              <a:rPr lang="en-US"/>
              <a:t>Test Review on Wednesday. </a:t>
            </a:r>
            <a:endParaRPr/>
          </a:p>
          <a:p>
            <a:pPr indent="-342900" lvl="1" marL="914400" rtl="0" algn="l">
              <a:spcBef>
                <a:spcPts val="0"/>
              </a:spcBef>
              <a:spcAft>
                <a:spcPts val="0"/>
              </a:spcAft>
              <a:buSzPts val="1800"/>
              <a:buChar char="○"/>
            </a:pPr>
            <a:r>
              <a:rPr lang="en-US"/>
              <a:t>Test Wednesday night.</a:t>
            </a:r>
            <a:endParaRPr/>
          </a:p>
          <a:p>
            <a:pPr indent="-342900" lvl="1" marL="914400" rtl="0" algn="l">
              <a:spcBef>
                <a:spcPts val="0"/>
              </a:spcBef>
              <a:spcAft>
                <a:spcPts val="0"/>
              </a:spcAft>
              <a:buSzPts val="1800"/>
              <a:buChar char="○"/>
            </a:pPr>
            <a:r>
              <a:rPr lang="en-US"/>
              <a:t>See Ed Discussion for test details.</a:t>
            </a:r>
            <a:endParaRPr/>
          </a:p>
          <a:p>
            <a:pPr indent="-342900" lvl="0" marL="457200" rtl="0" algn="l">
              <a:spcBef>
                <a:spcPts val="0"/>
              </a:spcBef>
              <a:spcAft>
                <a:spcPts val="0"/>
              </a:spcAft>
              <a:buSzPts val="1800"/>
              <a:buChar char="●"/>
            </a:pPr>
            <a:r>
              <a:t/>
            </a:r>
            <a:endParaRPr/>
          </a:p>
          <a:p>
            <a:pPr indent="0" lvl="0" marL="457200" rtl="0" algn="l">
              <a:spcBef>
                <a:spcPts val="36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50"/>
          <p:cNvSpPr txBox="1"/>
          <p:nvPr>
            <p:ph type="title"/>
          </p:nvPr>
        </p:nvSpPr>
        <p:spPr>
          <a:xfrm>
            <a:off x="457200" y="463951"/>
            <a:ext cx="8229600" cy="4962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30864"/>
              <a:buNone/>
            </a:pPr>
            <a:r>
              <a:rPr lang="en-US"/>
              <a:t>Functional vs. Object-Oriented</a:t>
            </a:r>
            <a:endParaRPr/>
          </a:p>
        </p:txBody>
      </p:sp>
      <p:sp>
        <p:nvSpPr>
          <p:cNvPr id="322" name="Google Shape;322;p5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
        <p:nvSpPr>
          <p:cNvPr id="323" name="Google Shape;323;p50"/>
          <p:cNvSpPr txBox="1"/>
          <p:nvPr/>
        </p:nvSpPr>
        <p:spPr>
          <a:xfrm>
            <a:off x="1439000" y="1212200"/>
            <a:ext cx="71853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verb + noun								noun + verb</a:t>
            </a:r>
            <a:endParaRPr b="0" i="0" sz="2000" u="none" cap="none" strike="noStrike">
              <a:solidFill>
                <a:srgbClr val="000000"/>
              </a:solidFill>
              <a:latin typeface="Calibri"/>
              <a:ea typeface="Calibri"/>
              <a:cs typeface="Calibri"/>
              <a:sym typeface="Calibri"/>
            </a:endParaRPr>
          </a:p>
        </p:txBody>
      </p:sp>
      <p:pic>
        <p:nvPicPr>
          <p:cNvPr id="324" name="Google Shape;324;p50"/>
          <p:cNvPicPr preferRelativeResize="0"/>
          <p:nvPr/>
        </p:nvPicPr>
        <p:blipFill rotWithShape="1">
          <a:blip r:embed="rId3">
            <a:alphaModFix/>
          </a:blip>
          <a:srcRect b="0" l="0" r="0" t="0"/>
          <a:stretch/>
        </p:blipFill>
        <p:spPr>
          <a:xfrm>
            <a:off x="152400" y="1743700"/>
            <a:ext cx="3028687" cy="1679550"/>
          </a:xfrm>
          <a:prstGeom prst="rect">
            <a:avLst/>
          </a:prstGeom>
          <a:noFill/>
          <a:ln>
            <a:noFill/>
          </a:ln>
        </p:spPr>
      </p:pic>
      <p:pic>
        <p:nvPicPr>
          <p:cNvPr id="325" name="Google Shape;325;p50"/>
          <p:cNvPicPr preferRelativeResize="0"/>
          <p:nvPr/>
        </p:nvPicPr>
        <p:blipFill rotWithShape="1">
          <a:blip r:embed="rId4">
            <a:alphaModFix/>
          </a:blip>
          <a:srcRect b="0" l="0" r="0" t="0"/>
          <a:stretch/>
        </p:blipFill>
        <p:spPr>
          <a:xfrm>
            <a:off x="4495800" y="1743700"/>
            <a:ext cx="3220313" cy="1579969"/>
          </a:xfrm>
          <a:prstGeom prst="rect">
            <a:avLst/>
          </a:prstGeom>
          <a:noFill/>
          <a:ln>
            <a:noFill/>
          </a:ln>
        </p:spPr>
      </p:pic>
      <p:sp>
        <p:nvSpPr>
          <p:cNvPr id="326" name="Google Shape;326;p50"/>
          <p:cNvSpPr txBox="1"/>
          <p:nvPr/>
        </p:nvSpPr>
        <p:spPr>
          <a:xfrm>
            <a:off x="152400" y="4424000"/>
            <a:ext cx="8521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Photos courtesy of https: wikipedia.com and https://www.google.com/url?sa=i&amp;url=https%3A%2F%2Frecoverit.wondershare.com</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grpSp>
        <p:nvGrpSpPr>
          <p:cNvPr id="332" name="Google Shape;332;p51"/>
          <p:cNvGrpSpPr/>
          <p:nvPr/>
        </p:nvGrpSpPr>
        <p:grpSpPr>
          <a:xfrm>
            <a:off x="3607337" y="475568"/>
            <a:ext cx="5433378" cy="4583250"/>
            <a:chOff x="4913813" y="475575"/>
            <a:chExt cx="4126512" cy="4583250"/>
          </a:xfrm>
        </p:grpSpPr>
        <p:sp>
          <p:nvSpPr>
            <p:cNvPr id="333" name="Google Shape;333;p51"/>
            <p:cNvSpPr/>
            <p:nvPr/>
          </p:nvSpPr>
          <p:spPr>
            <a:xfrm>
              <a:off x="5713000" y="1197975"/>
              <a:ext cx="1242600" cy="11670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51"/>
            <p:cNvSpPr/>
            <p:nvPr/>
          </p:nvSpPr>
          <p:spPr>
            <a:xfrm>
              <a:off x="6117700" y="3161925"/>
              <a:ext cx="737100" cy="6534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51"/>
            <p:cNvSpPr/>
            <p:nvPr/>
          </p:nvSpPr>
          <p:spPr>
            <a:xfrm>
              <a:off x="7121100" y="1405675"/>
              <a:ext cx="737100" cy="653400"/>
            </a:xfrm>
            <a:prstGeom prst="ellipse">
              <a:avLst/>
            </a:prstGeom>
            <a:solidFill>
              <a:srgbClr val="BF5700">
                <a:alpha val="5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51"/>
            <p:cNvSpPr/>
            <p:nvPr/>
          </p:nvSpPr>
          <p:spPr>
            <a:xfrm>
              <a:off x="7381625" y="2561275"/>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51"/>
            <p:cNvSpPr/>
            <p:nvPr/>
          </p:nvSpPr>
          <p:spPr>
            <a:xfrm>
              <a:off x="4913813" y="3600900"/>
              <a:ext cx="737100" cy="653400"/>
            </a:xfrm>
            <a:prstGeom prst="ellipse">
              <a:avLst/>
            </a:prstGeom>
            <a:solidFill>
              <a:srgbClr val="BF5700">
                <a:alpha val="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51"/>
            <p:cNvSpPr/>
            <p:nvPr/>
          </p:nvSpPr>
          <p:spPr>
            <a:xfrm>
              <a:off x="7561375" y="892075"/>
              <a:ext cx="1242600" cy="11670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51"/>
            <p:cNvSpPr/>
            <p:nvPr/>
          </p:nvSpPr>
          <p:spPr>
            <a:xfrm>
              <a:off x="7069625" y="823675"/>
              <a:ext cx="1970700" cy="18174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sz="2200">
                  <a:latin typeface="Comfortaa"/>
                  <a:ea typeface="Comfortaa"/>
                  <a:cs typeface="Comfortaa"/>
                  <a:sym typeface="Comfortaa"/>
                </a:rPr>
                <a:t>You Belong Here</a:t>
              </a:r>
              <a:endParaRPr b="1" i="0" sz="2200" u="none" cap="none" strike="noStrike">
                <a:solidFill>
                  <a:srgbClr val="000000"/>
                </a:solidFill>
                <a:latin typeface="Comfortaa"/>
                <a:ea typeface="Comfortaa"/>
                <a:cs typeface="Comfortaa"/>
                <a:sym typeface="Comfortaa"/>
              </a:endParaRPr>
            </a:p>
          </p:txBody>
        </p:sp>
        <p:sp>
          <p:nvSpPr>
            <p:cNvPr id="340" name="Google Shape;340;p51"/>
            <p:cNvSpPr/>
            <p:nvPr/>
          </p:nvSpPr>
          <p:spPr>
            <a:xfrm>
              <a:off x="6270100" y="475575"/>
              <a:ext cx="1141800" cy="1087800"/>
            </a:xfrm>
            <a:prstGeom prst="ellipse">
              <a:avLst/>
            </a:prstGeom>
            <a:solidFill>
              <a:srgbClr val="BF5700">
                <a:alpha val="3019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51"/>
            <p:cNvSpPr/>
            <p:nvPr/>
          </p:nvSpPr>
          <p:spPr>
            <a:xfrm>
              <a:off x="6320575" y="4077550"/>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a:latin typeface="Comfortaa"/>
                  <a:ea typeface="Comfortaa"/>
                  <a:cs typeface="Comfortaa"/>
                  <a:sym typeface="Comfortaa"/>
                </a:rPr>
                <a:t>Hi!</a:t>
              </a:r>
              <a:endParaRPr b="1" i="0" sz="1400" u="none" cap="none" strike="noStrike">
                <a:solidFill>
                  <a:srgbClr val="000000"/>
                </a:solidFill>
                <a:latin typeface="Comfortaa"/>
                <a:ea typeface="Comfortaa"/>
                <a:cs typeface="Comfortaa"/>
                <a:sym typeface="Comfortaa"/>
              </a:endParaRPr>
            </a:p>
          </p:txBody>
        </p:sp>
        <p:sp>
          <p:nvSpPr>
            <p:cNvPr id="342" name="Google Shape;342;p51"/>
            <p:cNvSpPr/>
            <p:nvPr/>
          </p:nvSpPr>
          <p:spPr>
            <a:xfrm>
              <a:off x="6868350" y="3214675"/>
              <a:ext cx="1242600" cy="11670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51"/>
            <p:cNvSpPr/>
            <p:nvPr/>
          </p:nvSpPr>
          <p:spPr>
            <a:xfrm>
              <a:off x="5105275" y="2622125"/>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51"/>
            <p:cNvSpPr/>
            <p:nvPr/>
          </p:nvSpPr>
          <p:spPr>
            <a:xfrm>
              <a:off x="6270550" y="4405425"/>
              <a:ext cx="737100" cy="653400"/>
            </a:xfrm>
            <a:prstGeom prst="ellipse">
              <a:avLst/>
            </a:prstGeom>
            <a:solidFill>
              <a:srgbClr val="BF5700">
                <a:alpha val="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51"/>
            <p:cNvSpPr/>
            <p:nvPr/>
          </p:nvSpPr>
          <p:spPr>
            <a:xfrm>
              <a:off x="6955600" y="1968725"/>
              <a:ext cx="737100" cy="6534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6" name="Google Shape;346;p51"/>
          <p:cNvSpPr txBox="1"/>
          <p:nvPr>
            <p:ph type="title"/>
          </p:nvPr>
        </p:nvSpPr>
        <p:spPr>
          <a:xfrm>
            <a:off x="457200" y="463951"/>
            <a:ext cx="8229600" cy="4962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3F3F3F"/>
              </a:buClr>
              <a:buSzPct val="122222"/>
              <a:buFont typeface="Arial"/>
              <a:buNone/>
            </a:pPr>
            <a:r>
              <a:rPr lang="en-US"/>
              <a:t>Remember</a:t>
            </a:r>
            <a:endParaRPr/>
          </a:p>
        </p:txBody>
      </p:sp>
      <p:sp>
        <p:nvSpPr>
          <p:cNvPr id="347" name="Google Shape;347;p5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
        <p:nvSpPr>
          <p:cNvPr id="348" name="Google Shape;348;p51"/>
          <p:cNvSpPr txBox="1"/>
          <p:nvPr>
            <p:ph idx="1" type="body"/>
          </p:nvPr>
        </p:nvSpPr>
        <p:spPr>
          <a:xfrm>
            <a:off x="457200" y="1114313"/>
            <a:ext cx="8229600" cy="38031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33"/>
          <p:cNvSpPr txBox="1"/>
          <p:nvPr>
            <p:ph type="title"/>
          </p:nvPr>
        </p:nvSpPr>
        <p:spPr>
          <a:xfrm>
            <a:off x="457200" y="463951"/>
            <a:ext cx="8229600" cy="4962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3F3F3F"/>
              </a:buClr>
              <a:buSzPct val="122221"/>
              <a:buFont typeface="Arial"/>
              <a:buNone/>
            </a:pPr>
            <a:r>
              <a:rPr lang="en-US"/>
              <a:t>Rubber Duck Debugging</a:t>
            </a:r>
            <a:endParaRPr/>
          </a:p>
        </p:txBody>
      </p:sp>
      <p:sp>
        <p:nvSpPr>
          <p:cNvPr id="161" name="Google Shape;161;p3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id="162" name="Google Shape;162;p33"/>
          <p:cNvPicPr preferRelativeResize="0"/>
          <p:nvPr/>
        </p:nvPicPr>
        <p:blipFill rotWithShape="1">
          <a:blip r:embed="rId3">
            <a:alphaModFix/>
          </a:blip>
          <a:srcRect b="0" l="0" r="0" t="0"/>
          <a:stretch/>
        </p:blipFill>
        <p:spPr>
          <a:xfrm>
            <a:off x="5763638" y="1572212"/>
            <a:ext cx="2356219" cy="2306323"/>
          </a:xfrm>
          <a:prstGeom prst="rect">
            <a:avLst/>
          </a:prstGeom>
          <a:noFill/>
          <a:ln>
            <a:noFill/>
          </a:ln>
        </p:spPr>
      </p:pic>
      <p:sp>
        <p:nvSpPr>
          <p:cNvPr id="163" name="Google Shape;163;p33"/>
          <p:cNvSpPr txBox="1"/>
          <p:nvPr>
            <p:ph idx="1" type="body"/>
          </p:nvPr>
        </p:nvSpPr>
        <p:spPr>
          <a:xfrm>
            <a:off x="457200" y="1114313"/>
            <a:ext cx="5019600" cy="3803100"/>
          </a:xfrm>
          <a:prstGeom prst="rect">
            <a:avLst/>
          </a:prstGeom>
        </p:spPr>
        <p:txBody>
          <a:bodyPr anchorCtr="0" anchor="t" bIns="45700" lIns="91425" spcFirstLastPara="1" rIns="91425" wrap="square" tIns="45700">
            <a:normAutofit fontScale="40000"/>
          </a:bodyPr>
          <a:lstStyle/>
          <a:p>
            <a:pPr indent="0" lvl="0" marL="0" rtl="0" algn="l">
              <a:spcBef>
                <a:spcPts val="360"/>
              </a:spcBef>
              <a:spcAft>
                <a:spcPts val="0"/>
              </a:spcAft>
              <a:buNone/>
            </a:pPr>
            <a:r>
              <a:t/>
            </a:r>
            <a:endParaRPr/>
          </a:p>
          <a:p>
            <a:pPr indent="-309880" lvl="0" marL="457200" rtl="0" algn="l">
              <a:lnSpc>
                <a:spcPct val="115000"/>
              </a:lnSpc>
              <a:spcBef>
                <a:spcPts val="1100"/>
              </a:spcBef>
              <a:spcAft>
                <a:spcPts val="0"/>
              </a:spcAft>
              <a:buClr>
                <a:srgbClr val="333333"/>
              </a:buClr>
              <a:buSzPct val="100000"/>
              <a:buAutoNum type="arabicPeriod"/>
            </a:pPr>
            <a:r>
              <a:rPr lang="en-US">
                <a:solidFill>
                  <a:srgbClr val="333333"/>
                </a:solidFill>
                <a:highlight>
                  <a:srgbClr val="FFFFFF"/>
                </a:highlight>
                <a:latin typeface="Arial"/>
                <a:ea typeface="Arial"/>
                <a:cs typeface="Arial"/>
                <a:sym typeface="Arial"/>
              </a:rPr>
              <a:t>Beg, borrow, steal, buy, fabricate or otherwise obtain a rubber duck (bathtub variety).</a:t>
            </a:r>
            <a:endParaRPr>
              <a:solidFill>
                <a:srgbClr val="333333"/>
              </a:solidFill>
              <a:highlight>
                <a:srgbClr val="FFFFFF"/>
              </a:highlight>
              <a:latin typeface="Arial"/>
              <a:ea typeface="Arial"/>
              <a:cs typeface="Arial"/>
              <a:sym typeface="Arial"/>
            </a:endParaRPr>
          </a:p>
          <a:p>
            <a:pPr indent="-309880" lvl="0" marL="457200" rtl="0" algn="l">
              <a:lnSpc>
                <a:spcPct val="115000"/>
              </a:lnSpc>
              <a:spcBef>
                <a:spcPts val="0"/>
              </a:spcBef>
              <a:spcAft>
                <a:spcPts val="0"/>
              </a:spcAft>
              <a:buClr>
                <a:srgbClr val="333333"/>
              </a:buClr>
              <a:buSzPct val="100000"/>
              <a:buAutoNum type="arabicPeriod"/>
            </a:pPr>
            <a:r>
              <a:rPr lang="en-US">
                <a:solidFill>
                  <a:srgbClr val="333333"/>
                </a:solidFill>
                <a:highlight>
                  <a:srgbClr val="FFFFFF"/>
                </a:highlight>
                <a:latin typeface="Arial"/>
                <a:ea typeface="Arial"/>
                <a:cs typeface="Arial"/>
                <a:sym typeface="Arial"/>
              </a:rPr>
              <a:t>Place rubber duck on desk and inform it you are just going to go over some code with it, if that’s all right.</a:t>
            </a:r>
            <a:endParaRPr>
              <a:solidFill>
                <a:srgbClr val="333333"/>
              </a:solidFill>
              <a:highlight>
                <a:srgbClr val="FFFFFF"/>
              </a:highlight>
              <a:latin typeface="Arial"/>
              <a:ea typeface="Arial"/>
              <a:cs typeface="Arial"/>
              <a:sym typeface="Arial"/>
            </a:endParaRPr>
          </a:p>
          <a:p>
            <a:pPr indent="-309880" lvl="0" marL="457200" rtl="0" algn="l">
              <a:lnSpc>
                <a:spcPct val="115000"/>
              </a:lnSpc>
              <a:spcBef>
                <a:spcPts val="0"/>
              </a:spcBef>
              <a:spcAft>
                <a:spcPts val="0"/>
              </a:spcAft>
              <a:buClr>
                <a:srgbClr val="333333"/>
              </a:buClr>
              <a:buSzPct val="100000"/>
              <a:buAutoNum type="arabicPeriod"/>
            </a:pPr>
            <a:r>
              <a:rPr lang="en-US">
                <a:solidFill>
                  <a:srgbClr val="333333"/>
                </a:solidFill>
                <a:highlight>
                  <a:srgbClr val="FFFFFF"/>
                </a:highlight>
                <a:latin typeface="Arial"/>
                <a:ea typeface="Arial"/>
                <a:cs typeface="Arial"/>
                <a:sym typeface="Arial"/>
              </a:rPr>
              <a:t>Explain to the duck what your code is supposed to do, and then go into detail and explain your code line by line.</a:t>
            </a:r>
            <a:endParaRPr>
              <a:solidFill>
                <a:srgbClr val="333333"/>
              </a:solidFill>
              <a:highlight>
                <a:srgbClr val="FFFFFF"/>
              </a:highlight>
              <a:latin typeface="Arial"/>
              <a:ea typeface="Arial"/>
              <a:cs typeface="Arial"/>
              <a:sym typeface="Arial"/>
            </a:endParaRPr>
          </a:p>
          <a:p>
            <a:pPr indent="-309880" lvl="0" marL="457200" rtl="0" algn="l">
              <a:lnSpc>
                <a:spcPct val="115000"/>
              </a:lnSpc>
              <a:spcBef>
                <a:spcPts val="0"/>
              </a:spcBef>
              <a:spcAft>
                <a:spcPts val="0"/>
              </a:spcAft>
              <a:buClr>
                <a:srgbClr val="333333"/>
              </a:buClr>
              <a:buSzPct val="100000"/>
              <a:buAutoNum type="arabicPeriod"/>
            </a:pPr>
            <a:r>
              <a:rPr lang="en-US">
                <a:solidFill>
                  <a:srgbClr val="333333"/>
                </a:solidFill>
                <a:highlight>
                  <a:srgbClr val="FFFFFF"/>
                </a:highlight>
                <a:latin typeface="Arial"/>
                <a:ea typeface="Arial"/>
                <a:cs typeface="Arial"/>
                <a:sym typeface="Arial"/>
              </a:rPr>
              <a:t>At some point you will tell the duck what you are doing next and then realise that that is not in fact what you are actually doing. The duck will sit there serenely, happy in the knowledge that it has helped you on your way.</a:t>
            </a:r>
            <a:endParaRPr>
              <a:solidFill>
                <a:srgbClr val="333333"/>
              </a:solidFill>
              <a:highlight>
                <a:srgbClr val="FFFFFF"/>
              </a:highlight>
              <a:latin typeface="Arial"/>
              <a:ea typeface="Arial"/>
              <a:cs typeface="Arial"/>
              <a:sym typeface="Arial"/>
            </a:endParaRPr>
          </a:p>
          <a:p>
            <a:pPr indent="0" lvl="0" marL="0" rtl="0" algn="l">
              <a:spcBef>
                <a:spcPts val="1100"/>
              </a:spcBef>
              <a:spcAft>
                <a:spcPts val="0"/>
              </a:spcAft>
              <a:buNone/>
            </a:pPr>
            <a:r>
              <a:t/>
            </a:r>
            <a:endParaRPr/>
          </a:p>
          <a:p>
            <a:pPr indent="0" lvl="0" marL="0" rtl="0" algn="l">
              <a:spcBef>
                <a:spcPts val="360"/>
              </a:spcBef>
              <a:spcAft>
                <a:spcPts val="0"/>
              </a:spcAft>
              <a:buNone/>
            </a:pPr>
            <a:r>
              <a:rPr lang="en-US" sz="1800"/>
              <a:t>from Andrew Hunt and David Thomas, The Pragmatic Programmer</a:t>
            </a:r>
            <a:endParaRPr sz="1800"/>
          </a:p>
          <a:p>
            <a:pPr indent="0" lvl="0" marL="0" rtl="0" algn="l">
              <a:spcBef>
                <a:spcPts val="36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4"/>
          <p:cNvSpPr txBox="1"/>
          <p:nvPr/>
        </p:nvSpPr>
        <p:spPr>
          <a:xfrm>
            <a:off x="1051500" y="2660681"/>
            <a:ext cx="7003200" cy="112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600">
                <a:latin typeface="Calibri"/>
                <a:ea typeface="Calibri"/>
                <a:cs typeface="Calibri"/>
                <a:sym typeface="Calibri"/>
              </a:rPr>
              <a:t>No Quiz Today</a:t>
            </a:r>
            <a:endParaRPr b="1" sz="3600">
              <a:latin typeface="Calibri"/>
              <a:ea typeface="Calibri"/>
              <a:cs typeface="Calibri"/>
              <a:sym typeface="Calibri"/>
            </a:endParaRPr>
          </a:p>
        </p:txBody>
      </p:sp>
      <p:pic>
        <p:nvPicPr>
          <p:cNvPr id="170" name="Google Shape;170;p34"/>
          <p:cNvPicPr preferRelativeResize="0"/>
          <p:nvPr/>
        </p:nvPicPr>
        <p:blipFill>
          <a:blip r:embed="rId3">
            <a:alphaModFix/>
          </a:blip>
          <a:stretch>
            <a:fillRect/>
          </a:stretch>
        </p:blipFill>
        <p:spPr>
          <a:xfrm>
            <a:off x="3082325" y="1254600"/>
            <a:ext cx="2234512" cy="122126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5" name="Shape 175"/>
        <p:cNvGrpSpPr/>
        <p:nvPr/>
      </p:nvGrpSpPr>
      <p:grpSpPr>
        <a:xfrm>
          <a:off x="0" y="0"/>
          <a:ext cx="0" cy="0"/>
          <a:chOff x="0" y="0"/>
          <a:chExt cx="0" cy="0"/>
        </a:xfrm>
      </p:grpSpPr>
      <p:cxnSp>
        <p:nvCxnSpPr>
          <p:cNvPr id="176" name="Google Shape;176;p35"/>
          <p:cNvCxnSpPr/>
          <p:nvPr/>
        </p:nvCxnSpPr>
        <p:spPr>
          <a:xfrm flipH="1" rot="10800000">
            <a:off x="628650" y="3463950"/>
            <a:ext cx="7818000" cy="22200"/>
          </a:xfrm>
          <a:prstGeom prst="straightConnector1">
            <a:avLst/>
          </a:prstGeom>
          <a:noFill/>
          <a:ln cap="flat" cmpd="sng" w="19050">
            <a:solidFill>
              <a:srgbClr val="BF5700"/>
            </a:solidFill>
            <a:prstDash val="solid"/>
            <a:round/>
            <a:headEnd len="sm" w="sm" type="none"/>
            <a:tailEnd len="sm" w="sm" type="none"/>
          </a:ln>
        </p:spPr>
      </p:cxnSp>
      <p:sp>
        <p:nvSpPr>
          <p:cNvPr id="177" name="Google Shape;177;p35"/>
          <p:cNvSpPr txBox="1"/>
          <p:nvPr/>
        </p:nvSpPr>
        <p:spPr>
          <a:xfrm>
            <a:off x="502920" y="1657350"/>
            <a:ext cx="7886700" cy="1752600"/>
          </a:xfrm>
          <a:prstGeom prst="rect">
            <a:avLst/>
          </a:prstGeom>
          <a:noFill/>
          <a:ln>
            <a:noFill/>
          </a:ln>
        </p:spPr>
        <p:txBody>
          <a:bodyPr anchorCtr="0" anchor="b" bIns="45700" lIns="91425" spcFirstLastPara="1" rIns="91425" wrap="square" tIns="45700">
            <a:noAutofit/>
          </a:bodyPr>
          <a:lstStyle/>
          <a:p>
            <a:pPr indent="0" lvl="0" marL="0" marR="0" rtl="0" algn="ctr">
              <a:lnSpc>
                <a:spcPct val="142857"/>
              </a:lnSpc>
              <a:spcBef>
                <a:spcPts val="0"/>
              </a:spcBef>
              <a:spcAft>
                <a:spcPts val="0"/>
              </a:spcAft>
              <a:buClr>
                <a:srgbClr val="BF5700"/>
              </a:buClr>
              <a:buSzPts val="2800"/>
              <a:buFont typeface="Arial Black"/>
              <a:buNone/>
            </a:pPr>
            <a:r>
              <a:rPr b="1" lang="en-US" sz="4000">
                <a:solidFill>
                  <a:srgbClr val="BF5700"/>
                </a:solidFill>
                <a:latin typeface="Arial Black"/>
                <a:ea typeface="Arial Black"/>
                <a:cs typeface="Arial Black"/>
                <a:sym typeface="Arial Black"/>
              </a:rPr>
              <a:t>8</a:t>
            </a:r>
            <a:r>
              <a:rPr b="1" lang="en-US" sz="4000">
                <a:solidFill>
                  <a:srgbClr val="BF5700"/>
                </a:solidFill>
                <a:latin typeface="Arial Black"/>
                <a:ea typeface="Arial Black"/>
                <a:cs typeface="Arial Black"/>
                <a:sym typeface="Arial Black"/>
              </a:rPr>
              <a:t>.1 </a:t>
            </a:r>
            <a:endParaRPr b="1" sz="4000">
              <a:solidFill>
                <a:srgbClr val="BF5700"/>
              </a:solidFill>
              <a:latin typeface="Arial Black"/>
              <a:ea typeface="Arial Black"/>
              <a:cs typeface="Arial Black"/>
              <a:sym typeface="Arial Black"/>
            </a:endParaRPr>
          </a:p>
          <a:p>
            <a:pPr indent="0" lvl="0" marL="0" marR="0" rtl="0" algn="ctr">
              <a:lnSpc>
                <a:spcPct val="142857"/>
              </a:lnSpc>
              <a:spcBef>
                <a:spcPts val="0"/>
              </a:spcBef>
              <a:spcAft>
                <a:spcPts val="0"/>
              </a:spcAft>
              <a:buClr>
                <a:srgbClr val="BF5700"/>
              </a:buClr>
              <a:buSzPts val="2800"/>
              <a:buFont typeface="Arial Black"/>
              <a:buNone/>
            </a:pPr>
            <a:r>
              <a:rPr b="1" lang="en-US" sz="4000">
                <a:solidFill>
                  <a:srgbClr val="BF5700"/>
                </a:solidFill>
                <a:latin typeface="Arial Black"/>
                <a:ea typeface="Arial Black"/>
                <a:cs typeface="Arial Black"/>
                <a:sym typeface="Arial Black"/>
              </a:rPr>
              <a:t>Object Oriented Programming</a:t>
            </a:r>
            <a:endParaRPr b="0" i="0" sz="40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181" name="Shape 181"/>
        <p:cNvGrpSpPr/>
        <p:nvPr/>
      </p:nvGrpSpPr>
      <p:grpSpPr>
        <a:xfrm>
          <a:off x="0" y="0"/>
          <a:ext cx="0" cy="0"/>
          <a:chOff x="0" y="0"/>
          <a:chExt cx="0" cy="0"/>
        </a:xfrm>
      </p:grpSpPr>
      <p:sp>
        <p:nvSpPr>
          <p:cNvPr id="182" name="Google Shape;182;p36"/>
          <p:cNvSpPr txBox="1"/>
          <p:nvPr>
            <p:ph idx="4294967295" type="title"/>
          </p:nvPr>
        </p:nvSpPr>
        <p:spPr>
          <a:xfrm>
            <a:off x="457200" y="0"/>
            <a:ext cx="8229600" cy="857400"/>
          </a:xfrm>
          <a:prstGeom prst="rect">
            <a:avLst/>
          </a:prstGeom>
          <a:noFill/>
          <a:ln>
            <a:noFill/>
          </a:ln>
        </p:spPr>
        <p:txBody>
          <a:bodyPr anchorCtr="0" anchor="b" bIns="0" lIns="0" spcFirstLastPara="1" rIns="0" wrap="square" tIns="45700">
            <a:noAutofit/>
          </a:bodyPr>
          <a:lstStyle/>
          <a:p>
            <a:pPr indent="0" lvl="0" marL="0" marR="0" rtl="0" algn="ctr">
              <a:lnSpc>
                <a:spcPct val="100000"/>
              </a:lnSpc>
              <a:spcBef>
                <a:spcPts val="0"/>
              </a:spcBef>
              <a:spcAft>
                <a:spcPts val="0"/>
              </a:spcAft>
              <a:buClr>
                <a:schemeClr val="lt1"/>
              </a:buClr>
              <a:buSzPts val="4400"/>
              <a:buFont typeface="Tahoma"/>
              <a:buNone/>
            </a:pPr>
            <a:r>
              <a:rPr b="1" i="0" lang="en-US" sz="4400" u="none" cap="none" strike="noStrike">
                <a:solidFill>
                  <a:schemeClr val="lt1"/>
                </a:solidFill>
                <a:latin typeface="Tahoma"/>
                <a:ea typeface="Tahoma"/>
                <a:cs typeface="Tahoma"/>
                <a:sym typeface="Tahoma"/>
              </a:rPr>
              <a:t>The software crisis</a:t>
            </a:r>
            <a:endParaRPr/>
          </a:p>
        </p:txBody>
      </p:sp>
      <p:sp>
        <p:nvSpPr>
          <p:cNvPr id="183" name="Google Shape;183;p36"/>
          <p:cNvSpPr txBox="1"/>
          <p:nvPr>
            <p:ph idx="4294967295" type="body"/>
          </p:nvPr>
        </p:nvSpPr>
        <p:spPr>
          <a:xfrm>
            <a:off x="152400" y="971550"/>
            <a:ext cx="8991600" cy="3886200"/>
          </a:xfrm>
          <a:prstGeom prst="rect">
            <a:avLst/>
          </a:prstGeom>
          <a:noFill/>
          <a:ln>
            <a:noFill/>
          </a:ln>
        </p:spPr>
        <p:txBody>
          <a:bodyPr anchorCtr="0" anchor="t" bIns="45700" lIns="91425" spcFirstLastPara="1" rIns="91425" wrap="square" tIns="45700">
            <a:noAutofit/>
          </a:bodyPr>
          <a:lstStyle/>
          <a:p>
            <a:pPr indent="-273050" lvl="0" marL="273050" marR="0" rtl="0" algn="l">
              <a:lnSpc>
                <a:spcPct val="100000"/>
              </a:lnSpc>
              <a:spcBef>
                <a:spcPts val="0"/>
              </a:spcBef>
              <a:spcAft>
                <a:spcPts val="0"/>
              </a:spcAft>
              <a:buClr>
                <a:schemeClr val="dk1"/>
              </a:buClr>
              <a:buSzPts val="2400"/>
              <a:buFont typeface="Tahoma"/>
              <a:buChar char="•"/>
            </a:pPr>
            <a:r>
              <a:rPr b="1" i="0" lang="en-US" sz="2400" u="none" cap="none" strike="noStrike">
                <a:solidFill>
                  <a:schemeClr val="dk1"/>
                </a:solidFill>
                <a:latin typeface="Tahoma"/>
                <a:ea typeface="Tahoma"/>
                <a:cs typeface="Tahoma"/>
                <a:sym typeface="Tahoma"/>
              </a:rPr>
              <a:t>software engineering</a:t>
            </a:r>
            <a:r>
              <a:rPr b="0" i="0" lang="en-US" sz="2400" u="none" cap="none" strike="noStrike">
                <a:solidFill>
                  <a:schemeClr val="dk1"/>
                </a:solidFill>
                <a:latin typeface="Tahoma"/>
                <a:ea typeface="Tahoma"/>
                <a:cs typeface="Tahoma"/>
                <a:sym typeface="Tahoma"/>
              </a:rPr>
              <a:t>: The practice of developing, designing, documenting, testing large computer programs.</a:t>
            </a:r>
            <a:endParaRPr b="0" i="0" sz="2200" u="none" cap="none" strike="noStrike">
              <a:solidFill>
                <a:schemeClr val="dk1"/>
              </a:solidFill>
              <a:latin typeface="Tahoma"/>
              <a:ea typeface="Tahoma"/>
              <a:cs typeface="Tahoma"/>
              <a:sym typeface="Tahoma"/>
            </a:endParaRPr>
          </a:p>
          <a:p>
            <a:pPr indent="-273050" lvl="0" marL="273050" marR="0" rtl="0" algn="l">
              <a:lnSpc>
                <a:spcPct val="100000"/>
              </a:lnSpc>
              <a:spcBef>
                <a:spcPts val="480"/>
              </a:spcBef>
              <a:spcAft>
                <a:spcPts val="0"/>
              </a:spcAft>
              <a:buClr>
                <a:schemeClr val="dk1"/>
              </a:buClr>
              <a:buSzPts val="2400"/>
              <a:buFont typeface="Tahoma"/>
              <a:buChar char="•"/>
            </a:pPr>
            <a:r>
              <a:rPr b="0" i="0" lang="en-US" sz="2400" u="none" cap="none" strike="noStrike">
                <a:solidFill>
                  <a:schemeClr val="dk1"/>
                </a:solidFill>
                <a:latin typeface="Tahoma"/>
                <a:ea typeface="Tahoma"/>
                <a:cs typeface="Tahoma"/>
                <a:sym typeface="Tahoma"/>
              </a:rPr>
              <a:t>Large-scale projects face many issues:</a:t>
            </a:r>
            <a:endParaRPr/>
          </a:p>
          <a:p>
            <a:pPr indent="-246062" lvl="1" marL="639762" marR="0" rtl="0" algn="l">
              <a:lnSpc>
                <a:spcPct val="100000"/>
              </a:lnSpc>
              <a:spcBef>
                <a:spcPts val="440"/>
              </a:spcBef>
              <a:spcAft>
                <a:spcPts val="0"/>
              </a:spcAft>
              <a:buClr>
                <a:schemeClr val="dk1"/>
              </a:buClr>
              <a:buSzPts val="2200"/>
              <a:buFont typeface="Tahoma"/>
              <a:buChar char="–"/>
            </a:pPr>
            <a:r>
              <a:rPr b="0" i="0" lang="en-US" sz="2200" u="none" cap="none" strike="noStrike">
                <a:solidFill>
                  <a:schemeClr val="dk1"/>
                </a:solidFill>
                <a:latin typeface="Tahoma"/>
                <a:ea typeface="Tahoma"/>
                <a:cs typeface="Tahoma"/>
                <a:sym typeface="Tahoma"/>
              </a:rPr>
              <a:t>getting many programmers to work together</a:t>
            </a:r>
            <a:endParaRPr/>
          </a:p>
          <a:p>
            <a:pPr indent="-246062" lvl="1" marL="639762" marR="0" rtl="0" algn="l">
              <a:lnSpc>
                <a:spcPct val="100000"/>
              </a:lnSpc>
              <a:spcBef>
                <a:spcPts val="440"/>
              </a:spcBef>
              <a:spcAft>
                <a:spcPts val="0"/>
              </a:spcAft>
              <a:buClr>
                <a:schemeClr val="dk1"/>
              </a:buClr>
              <a:buSzPts val="2200"/>
              <a:buFont typeface="Tahoma"/>
              <a:buChar char="–"/>
            </a:pPr>
            <a:r>
              <a:rPr b="0" i="0" lang="en-US" sz="2200" u="none" cap="none" strike="noStrike">
                <a:solidFill>
                  <a:schemeClr val="dk1"/>
                </a:solidFill>
                <a:latin typeface="Tahoma"/>
                <a:ea typeface="Tahoma"/>
                <a:cs typeface="Tahoma"/>
                <a:sym typeface="Tahoma"/>
              </a:rPr>
              <a:t>getting code finished on time</a:t>
            </a:r>
            <a:endParaRPr/>
          </a:p>
          <a:p>
            <a:pPr indent="-246062" lvl="1" marL="639762" marR="0" rtl="0" algn="l">
              <a:lnSpc>
                <a:spcPct val="100000"/>
              </a:lnSpc>
              <a:spcBef>
                <a:spcPts val="440"/>
              </a:spcBef>
              <a:spcAft>
                <a:spcPts val="0"/>
              </a:spcAft>
              <a:buClr>
                <a:schemeClr val="dk1"/>
              </a:buClr>
              <a:buSzPts val="2200"/>
              <a:buFont typeface="Tahoma"/>
              <a:buChar char="–"/>
            </a:pPr>
            <a:r>
              <a:rPr b="0" i="0" lang="en-US" sz="2200" u="none" cap="none" strike="noStrike">
                <a:solidFill>
                  <a:schemeClr val="dk1"/>
                </a:solidFill>
                <a:latin typeface="Tahoma"/>
                <a:ea typeface="Tahoma"/>
                <a:cs typeface="Tahoma"/>
                <a:sym typeface="Tahoma"/>
              </a:rPr>
              <a:t>avoiding redundant code</a:t>
            </a:r>
            <a:endParaRPr/>
          </a:p>
          <a:p>
            <a:pPr indent="-246062" lvl="1" marL="639762" marR="0" rtl="0" algn="l">
              <a:lnSpc>
                <a:spcPct val="100000"/>
              </a:lnSpc>
              <a:spcBef>
                <a:spcPts val="440"/>
              </a:spcBef>
              <a:spcAft>
                <a:spcPts val="0"/>
              </a:spcAft>
              <a:buClr>
                <a:schemeClr val="dk1"/>
              </a:buClr>
              <a:buSzPts val="2200"/>
              <a:buFont typeface="Tahoma"/>
              <a:buChar char="–"/>
            </a:pPr>
            <a:r>
              <a:rPr b="0" i="0" lang="en-US" sz="2200" u="none" cap="none" strike="noStrike">
                <a:solidFill>
                  <a:schemeClr val="dk1"/>
                </a:solidFill>
                <a:latin typeface="Tahoma"/>
                <a:ea typeface="Tahoma"/>
                <a:cs typeface="Tahoma"/>
                <a:sym typeface="Tahoma"/>
              </a:rPr>
              <a:t>finding and fixing bugs</a:t>
            </a:r>
            <a:endParaRPr/>
          </a:p>
          <a:p>
            <a:pPr indent="-246062" lvl="1" marL="639762" marR="0" rtl="0" algn="l">
              <a:lnSpc>
                <a:spcPct val="100000"/>
              </a:lnSpc>
              <a:spcBef>
                <a:spcPts val="440"/>
              </a:spcBef>
              <a:spcAft>
                <a:spcPts val="0"/>
              </a:spcAft>
              <a:buClr>
                <a:schemeClr val="dk1"/>
              </a:buClr>
              <a:buSzPts val="2200"/>
              <a:buFont typeface="Tahoma"/>
              <a:buChar char="–"/>
            </a:pPr>
            <a:r>
              <a:rPr b="0" i="0" lang="en-US" sz="2200" u="none" cap="none" strike="noStrike">
                <a:solidFill>
                  <a:schemeClr val="dk1"/>
                </a:solidFill>
                <a:latin typeface="Tahoma"/>
                <a:ea typeface="Tahoma"/>
                <a:cs typeface="Tahoma"/>
                <a:sym typeface="Tahoma"/>
              </a:rPr>
              <a:t>maintaining, improving, and reusing existing code</a:t>
            </a:r>
            <a:endParaRPr b="0" i="0" sz="2200" u="none" cap="none" strike="noStrike">
              <a:solidFill>
                <a:schemeClr val="dk1"/>
              </a:solidFill>
              <a:latin typeface="Tahoma"/>
              <a:ea typeface="Tahoma"/>
              <a:cs typeface="Tahoma"/>
              <a:sym typeface="Tahoma"/>
            </a:endParaRPr>
          </a:p>
          <a:p>
            <a:pPr indent="-273050" lvl="0" marL="273050" marR="0" rtl="0" algn="l">
              <a:lnSpc>
                <a:spcPct val="100000"/>
              </a:lnSpc>
              <a:spcBef>
                <a:spcPts val="480"/>
              </a:spcBef>
              <a:spcAft>
                <a:spcPts val="0"/>
              </a:spcAft>
              <a:buClr>
                <a:schemeClr val="dk1"/>
              </a:buClr>
              <a:buSzPts val="2400"/>
              <a:buFont typeface="Tahoma"/>
              <a:buChar char="•"/>
            </a:pPr>
            <a:r>
              <a:rPr b="1" i="0" lang="en-US" sz="2400" u="none" cap="none" strike="noStrike">
                <a:solidFill>
                  <a:schemeClr val="dk1"/>
                </a:solidFill>
                <a:latin typeface="Tahoma"/>
                <a:ea typeface="Tahoma"/>
                <a:cs typeface="Tahoma"/>
                <a:sym typeface="Tahoma"/>
              </a:rPr>
              <a:t>code reuse</a:t>
            </a:r>
            <a:r>
              <a:rPr b="0" i="0" lang="en-US" sz="2400" u="none" cap="none" strike="noStrike">
                <a:solidFill>
                  <a:schemeClr val="dk1"/>
                </a:solidFill>
                <a:latin typeface="Tahoma"/>
                <a:ea typeface="Tahoma"/>
                <a:cs typeface="Tahoma"/>
                <a:sym typeface="Tahoma"/>
              </a:rPr>
              <a:t>: The practice of writing program code once and using it in many contexts.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7"/>
          <p:cNvSpPr txBox="1"/>
          <p:nvPr>
            <p:ph type="title"/>
          </p:nvPr>
        </p:nvSpPr>
        <p:spPr>
          <a:xfrm>
            <a:off x="457200" y="463951"/>
            <a:ext cx="8229600" cy="4962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3F3F3F"/>
              </a:buClr>
              <a:buSzPct val="122222"/>
              <a:buFont typeface="Arial"/>
              <a:buNone/>
            </a:pPr>
            <a:r>
              <a:rPr lang="en-US"/>
              <a:t>Procedural Language - BASIC </a:t>
            </a:r>
            <a:endParaRPr/>
          </a:p>
        </p:txBody>
      </p:sp>
      <p:sp>
        <p:nvSpPr>
          <p:cNvPr id="190" name="Google Shape;190;p37"/>
          <p:cNvSpPr txBox="1"/>
          <p:nvPr>
            <p:ph idx="1" type="body"/>
          </p:nvPr>
        </p:nvSpPr>
        <p:spPr>
          <a:xfrm>
            <a:off x="457200" y="1114313"/>
            <a:ext cx="8229600" cy="38031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SzPts val="770"/>
              <a:buNone/>
            </a:pPr>
            <a:r>
              <a:rPr lang="en-US" sz="2070">
                <a:solidFill>
                  <a:schemeClr val="dk1"/>
                </a:solidFill>
              </a:rPr>
              <a:t>Image courtesy of https://elmcip.net/platformsoftware/basic.</a:t>
            </a:r>
            <a:endParaRPr sz="2070">
              <a:solidFill>
                <a:schemeClr val="dk1"/>
              </a:solidFill>
            </a:endParaRPr>
          </a:p>
          <a:p>
            <a:pPr indent="0" lvl="0" marL="342900" rtl="0" algn="l">
              <a:lnSpc>
                <a:spcPct val="80000"/>
              </a:lnSpc>
              <a:spcBef>
                <a:spcPts val="0"/>
              </a:spcBef>
              <a:spcAft>
                <a:spcPts val="0"/>
              </a:spcAft>
              <a:buSzPts val="770"/>
              <a:buNone/>
            </a:pPr>
            <a:r>
              <a:t/>
            </a:r>
            <a:endParaRPr sz="2240">
              <a:solidFill>
                <a:schemeClr val="dk1"/>
              </a:solidFill>
            </a:endParaRPr>
          </a:p>
        </p:txBody>
      </p:sp>
      <p:sp>
        <p:nvSpPr>
          <p:cNvPr id="191" name="Google Shape;191;p3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id="192" name="Google Shape;192;p37"/>
          <p:cNvPicPr preferRelativeResize="0"/>
          <p:nvPr/>
        </p:nvPicPr>
        <p:blipFill rotWithShape="1">
          <a:blip r:embed="rId3">
            <a:alphaModFix/>
          </a:blip>
          <a:srcRect b="0" l="0" r="0" t="0"/>
          <a:stretch/>
        </p:blipFill>
        <p:spPr>
          <a:xfrm>
            <a:off x="1192875" y="1559497"/>
            <a:ext cx="5068687" cy="325843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8"/>
          <p:cNvSpPr txBox="1"/>
          <p:nvPr>
            <p:ph type="title"/>
          </p:nvPr>
        </p:nvSpPr>
        <p:spPr>
          <a:xfrm>
            <a:off x="457200" y="463951"/>
            <a:ext cx="8229600" cy="4962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3F3F3F"/>
              </a:buClr>
              <a:buSzPct val="122222"/>
              <a:buFont typeface="Arial"/>
              <a:buNone/>
            </a:pPr>
            <a:r>
              <a:rPr lang="en-US"/>
              <a:t>Procedural Language - COBOL </a:t>
            </a:r>
            <a:endParaRPr/>
          </a:p>
        </p:txBody>
      </p:sp>
      <p:sp>
        <p:nvSpPr>
          <p:cNvPr id="199" name="Google Shape;199;p38"/>
          <p:cNvSpPr txBox="1"/>
          <p:nvPr>
            <p:ph idx="1" type="body"/>
          </p:nvPr>
        </p:nvSpPr>
        <p:spPr>
          <a:xfrm>
            <a:off x="457200" y="1114313"/>
            <a:ext cx="8229600" cy="38031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SzPts val="770"/>
              <a:buNone/>
            </a:pPr>
            <a:r>
              <a:rPr lang="en-US" sz="2070">
                <a:solidFill>
                  <a:schemeClr val="dk1"/>
                </a:solidFill>
              </a:rPr>
              <a:t>Image courtesy of mainframegurukul.com.</a:t>
            </a:r>
            <a:endParaRPr sz="2070">
              <a:solidFill>
                <a:schemeClr val="dk1"/>
              </a:solidFill>
            </a:endParaRPr>
          </a:p>
          <a:p>
            <a:pPr indent="0" lvl="0" marL="342900" rtl="0" algn="l">
              <a:lnSpc>
                <a:spcPct val="80000"/>
              </a:lnSpc>
              <a:spcBef>
                <a:spcPts val="0"/>
              </a:spcBef>
              <a:spcAft>
                <a:spcPts val="0"/>
              </a:spcAft>
              <a:buSzPts val="770"/>
              <a:buNone/>
            </a:pPr>
            <a:r>
              <a:t/>
            </a:r>
            <a:endParaRPr sz="2240">
              <a:solidFill>
                <a:schemeClr val="dk1"/>
              </a:solidFill>
            </a:endParaRPr>
          </a:p>
        </p:txBody>
      </p:sp>
      <p:sp>
        <p:nvSpPr>
          <p:cNvPr id="200" name="Google Shape;200;p3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id="201" name="Google Shape;201;p38"/>
          <p:cNvPicPr preferRelativeResize="0"/>
          <p:nvPr/>
        </p:nvPicPr>
        <p:blipFill rotWithShape="1">
          <a:blip r:embed="rId3">
            <a:alphaModFix/>
          </a:blip>
          <a:srcRect b="0" l="0" r="0" t="0"/>
          <a:stretch/>
        </p:blipFill>
        <p:spPr>
          <a:xfrm>
            <a:off x="308475" y="1114312"/>
            <a:ext cx="6597751" cy="316571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9"/>
          <p:cNvSpPr txBox="1"/>
          <p:nvPr>
            <p:ph type="title"/>
          </p:nvPr>
        </p:nvSpPr>
        <p:spPr>
          <a:xfrm>
            <a:off x="457200" y="463951"/>
            <a:ext cx="8229600" cy="4962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3F3F3F"/>
              </a:buClr>
              <a:buSzPct val="122222"/>
              <a:buFont typeface="Arial"/>
              <a:buNone/>
            </a:pPr>
            <a:r>
              <a:rPr lang="en-US"/>
              <a:t>Procedural Language - Fortran </a:t>
            </a:r>
            <a:endParaRPr/>
          </a:p>
        </p:txBody>
      </p:sp>
      <p:sp>
        <p:nvSpPr>
          <p:cNvPr id="208" name="Google Shape;208;p39"/>
          <p:cNvSpPr txBox="1"/>
          <p:nvPr>
            <p:ph idx="1" type="body"/>
          </p:nvPr>
        </p:nvSpPr>
        <p:spPr>
          <a:xfrm>
            <a:off x="457200" y="1114313"/>
            <a:ext cx="8229600" cy="38031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SzPts val="770"/>
              <a:buNone/>
            </a:pPr>
            <a:r>
              <a:rPr lang="en-US" sz="2070">
                <a:solidFill>
                  <a:schemeClr val="dk1"/>
                </a:solidFill>
              </a:rPr>
              <a:t>Image courtesy of https://redlineperf.com/.</a:t>
            </a:r>
            <a:endParaRPr sz="2070">
              <a:solidFill>
                <a:schemeClr val="dk1"/>
              </a:solidFill>
            </a:endParaRPr>
          </a:p>
          <a:p>
            <a:pPr indent="0" lvl="0" marL="342900" rtl="0" algn="l">
              <a:lnSpc>
                <a:spcPct val="80000"/>
              </a:lnSpc>
              <a:spcBef>
                <a:spcPts val="0"/>
              </a:spcBef>
              <a:spcAft>
                <a:spcPts val="0"/>
              </a:spcAft>
              <a:buSzPts val="770"/>
              <a:buNone/>
            </a:pPr>
            <a:r>
              <a:t/>
            </a:r>
            <a:endParaRPr sz="2240">
              <a:solidFill>
                <a:schemeClr val="dk1"/>
              </a:solidFill>
            </a:endParaRPr>
          </a:p>
        </p:txBody>
      </p:sp>
      <p:sp>
        <p:nvSpPr>
          <p:cNvPr id="209" name="Google Shape;209;p3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id="210" name="Google Shape;210;p39"/>
          <p:cNvPicPr preferRelativeResize="0"/>
          <p:nvPr/>
        </p:nvPicPr>
        <p:blipFill rotWithShape="1">
          <a:blip r:embed="rId3">
            <a:alphaModFix/>
          </a:blip>
          <a:srcRect b="0" l="0" r="0" t="0"/>
          <a:stretch/>
        </p:blipFill>
        <p:spPr>
          <a:xfrm>
            <a:off x="287376" y="1733812"/>
            <a:ext cx="6426939" cy="236643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6-9 White Backgrou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6-9 White Backgrou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6-9 White Backgrou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